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4"/>
  </p:notesMasterIdLst>
  <p:sldIdLst>
    <p:sldId id="284" r:id="rId4"/>
    <p:sldId id="267" r:id="rId5"/>
    <p:sldId id="263" r:id="rId6"/>
    <p:sldId id="279" r:id="rId7"/>
    <p:sldId id="266" r:id="rId8"/>
    <p:sldId id="268" r:id="rId9"/>
    <p:sldId id="269" r:id="rId10"/>
    <p:sldId id="270" r:id="rId11"/>
    <p:sldId id="271" r:id="rId12"/>
    <p:sldId id="272" r:id="rId13"/>
    <p:sldId id="273" r:id="rId14"/>
    <p:sldId id="274" r:id="rId15"/>
    <p:sldId id="277" r:id="rId16"/>
    <p:sldId id="280" r:id="rId17"/>
    <p:sldId id="294" r:id="rId18"/>
    <p:sldId id="282" r:id="rId19"/>
    <p:sldId id="256" r:id="rId20"/>
    <p:sldId id="283" r:id="rId21"/>
    <p:sldId id="307" r:id="rId22"/>
    <p:sldId id="286" r:id="rId23"/>
    <p:sldId id="287" r:id="rId24"/>
    <p:sldId id="288" r:id="rId25"/>
    <p:sldId id="289" r:id="rId26"/>
    <p:sldId id="290" r:id="rId27"/>
    <p:sldId id="291" r:id="rId28"/>
    <p:sldId id="292" r:id="rId29"/>
    <p:sldId id="293" r:id="rId30"/>
    <p:sldId id="258" r:id="rId31"/>
    <p:sldId id="298" r:id="rId32"/>
    <p:sldId id="300" r:id="rId33"/>
    <p:sldId id="301" r:id="rId34"/>
    <p:sldId id="297" r:id="rId35"/>
    <p:sldId id="302" r:id="rId36"/>
    <p:sldId id="303" r:id="rId37"/>
    <p:sldId id="304" r:id="rId38"/>
    <p:sldId id="305" r:id="rId39"/>
    <p:sldId id="295" r:id="rId40"/>
    <p:sldId id="306" r:id="rId41"/>
    <p:sldId id="296" r:id="rId42"/>
    <p:sldId id="2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 id="279"/>
          </p14:sldIdLst>
        </p14:section>
        <p14:section name="1. What?" id="{1CD9651B-16FD-4C01-A0CF-5AB8C18782EF}">
          <p14:sldIdLst>
            <p14:sldId id="266"/>
            <p14:sldId id="268"/>
            <p14:sldId id="269"/>
          </p14:sldIdLst>
        </p14:section>
        <p14:section name="Why?" id="{A0027A6F-01A0-4788-82E6-43FB7F3B1641}">
          <p14:sldIdLst>
            <p14:sldId id="270"/>
            <p14:sldId id="271"/>
            <p14:sldId id="272"/>
            <p14:sldId id="273"/>
            <p14:sldId id="274"/>
            <p14:sldId id="277"/>
          </p14:sldIdLst>
        </p14:section>
        <p14:section name="3. How" id="{CA39B31D-6F6A-4B66-B644-5DC3396449E8}">
          <p14:sldIdLst>
            <p14:sldId id="280"/>
            <p14:sldId id="294"/>
            <p14:sldId id="282"/>
            <p14:sldId id="256"/>
            <p14:sldId id="283"/>
            <p14:sldId id="307"/>
            <p14:sldId id="286"/>
            <p14:sldId id="287"/>
            <p14:sldId id="288"/>
            <p14:sldId id="289"/>
            <p14:sldId id="290"/>
            <p14:sldId id="291"/>
            <p14:sldId id="292"/>
            <p14:sldId id="293"/>
            <p14:sldId id="258"/>
          </p14:sldIdLst>
        </p14:section>
        <p14:section name="4. Result" id="{6D07DB22-EF0A-4424-890A-489F9FC648FA}">
          <p14:sldIdLst>
            <p14:sldId id="298"/>
            <p14:sldId id="300"/>
            <p14:sldId id="301"/>
            <p14:sldId id="297"/>
            <p14:sldId id="302"/>
          </p14:sldIdLst>
        </p14:section>
        <p14:section name="5. In Developing" id="{FBDAE353-D332-4E53-85DA-399853B01ACA}">
          <p14:sldIdLst>
            <p14:sldId id="303"/>
            <p14:sldId id="304"/>
          </p14:sldIdLst>
        </p14:section>
        <p14:section name="6. Future Plan" id="{8D9308A0-FCF8-4600-BD42-81A303EC841D}">
          <p14:sldIdLst>
            <p14:sldId id="305"/>
            <p14:sldId id="295"/>
          </p14:sldIdLst>
        </p14:section>
        <p14:section name="Outro" id="{7C82FE13-F578-4C35-99BE-E1EB2F32DB03}">
          <p14:sldIdLst>
            <p14:sldId id="306"/>
            <p14:sldId id="296"/>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F5597"/>
    <a:srgbClr val="8FAADC"/>
    <a:srgbClr val="EC4235"/>
    <a:srgbClr val="262626"/>
    <a:srgbClr val="34A855"/>
    <a:srgbClr val="4385F6"/>
    <a:srgbClr val="FABB08"/>
    <a:srgbClr val="F09456"/>
    <a:srgbClr val="CCFF9E"/>
    <a:srgbClr val="5CF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85" autoAdjust="0"/>
    <p:restoredTop sz="95303" autoAdjust="0"/>
  </p:normalViewPr>
  <p:slideViewPr>
    <p:cSldViewPr snapToGrid="0">
      <p:cViewPr>
        <p:scale>
          <a:sx n="75" d="100"/>
          <a:sy n="75" d="100"/>
        </p:scale>
        <p:origin x="180" y="360"/>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C10863-C1A6-418D-AD95-ED4A47C55E41}"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88957D5C-BB2A-41E2-91DF-37B509001582}">
      <dgm:prSet phldrT="[Text]"/>
      <dgm:spPr/>
      <dgm:t>
        <a:bodyPr/>
        <a:lstStyle/>
        <a:p>
          <a:r>
            <a:rPr lang="en-US" dirty="0">
              <a:latin typeface="MuseoModerno" pitchFamily="2" charset="0"/>
            </a:rPr>
            <a:t>Stage 1: User interface</a:t>
          </a:r>
        </a:p>
      </dgm:t>
    </dgm:pt>
    <dgm:pt modelId="{19275F96-A08B-4757-ABA8-A2EF53D1C25E}" type="sibTrans" cxnId="{D73765CE-4C49-4B3D-BFBA-63B9342DEA8D}">
      <dgm:prSet/>
      <dgm:spPr/>
      <dgm:t>
        <a:bodyPr/>
        <a:lstStyle/>
        <a:p>
          <a:endParaRPr lang="en-US"/>
        </a:p>
      </dgm:t>
    </dgm:pt>
    <dgm:pt modelId="{1B5C58E0-C875-493A-8BF6-5688B9DCE0AB}" type="parTrans" cxnId="{D73765CE-4C49-4B3D-BFBA-63B9342DEA8D}">
      <dgm:prSet/>
      <dgm:spPr/>
      <dgm:t>
        <a:bodyPr/>
        <a:lstStyle/>
        <a:p>
          <a:endParaRPr lang="en-US"/>
        </a:p>
      </dgm:t>
    </dgm:pt>
    <dgm:pt modelId="{B77053C3-F1BB-4670-90E1-9369CF3274FA}">
      <dgm:prSet phldrT="[Text]"/>
      <dgm:spPr>
        <a:solidFill>
          <a:srgbClr val="ED7D31"/>
        </a:solidFill>
        <a:ln>
          <a:solidFill>
            <a:srgbClr val="ED7D31"/>
          </a:solidFill>
        </a:ln>
      </dgm:spPr>
      <dgm:t>
        <a:bodyPr/>
        <a:lstStyle/>
        <a:p>
          <a:r>
            <a:rPr lang="en-US" dirty="0">
              <a:latin typeface="MuseoModerno" pitchFamily="2" charset="0"/>
            </a:rPr>
            <a:t>Stage 2: System execution</a:t>
          </a:r>
        </a:p>
      </dgm:t>
    </dgm:pt>
    <dgm:pt modelId="{1F32AF2A-EC65-4952-8790-63CC0341AFFB}" type="sibTrans" cxnId="{D27C1619-C40F-49E0-AA74-B9DA392BAD5E}">
      <dgm:prSet/>
      <dgm:spPr/>
      <dgm:t>
        <a:bodyPr/>
        <a:lstStyle/>
        <a:p>
          <a:endParaRPr lang="en-US"/>
        </a:p>
      </dgm:t>
    </dgm:pt>
    <dgm:pt modelId="{FD575650-20C1-4CEE-BB72-8D834D523899}" type="parTrans" cxnId="{D27C1619-C40F-49E0-AA74-B9DA392BAD5E}">
      <dgm:prSet/>
      <dgm:spPr/>
      <dgm:t>
        <a:bodyPr/>
        <a:lstStyle/>
        <a:p>
          <a:endParaRPr lang="en-US"/>
        </a:p>
      </dgm:t>
    </dgm:pt>
    <dgm:pt modelId="{CEC5D0A0-9D51-4D39-ADAD-F96311596E5C}">
      <dgm:prSet phldrT="[Text]"/>
      <dgm:spPr>
        <a:solidFill>
          <a:srgbClr val="FFC000"/>
        </a:solidFill>
        <a:ln>
          <a:solidFill>
            <a:srgbClr val="FFC000"/>
          </a:solidFill>
        </a:ln>
      </dgm:spPr>
      <dgm:t>
        <a:bodyPr/>
        <a:lstStyle/>
        <a:p>
          <a:r>
            <a:rPr lang="en-US">
              <a:latin typeface="MuseoModerno" pitchFamily="2" charset="0"/>
            </a:rPr>
            <a:t>Stage 3: Database association</a:t>
          </a:r>
        </a:p>
      </dgm:t>
    </dgm:pt>
    <dgm:pt modelId="{DDB5B1D4-1A59-400F-9524-46F13A5B098C}" type="sibTrans" cxnId="{E9F1C79D-573D-4F80-AB98-D3AE27B3361D}">
      <dgm:prSet/>
      <dgm:spPr/>
      <dgm:t>
        <a:bodyPr/>
        <a:lstStyle/>
        <a:p>
          <a:endParaRPr lang="en-US"/>
        </a:p>
      </dgm:t>
    </dgm:pt>
    <dgm:pt modelId="{6246D442-3A31-436D-AF7E-9CAB025A78C7}" type="parTrans" cxnId="{E9F1C79D-573D-4F80-AB98-D3AE27B3361D}">
      <dgm:prSet/>
      <dgm:spPr/>
      <dgm:t>
        <a:bodyPr/>
        <a:lstStyle/>
        <a:p>
          <a:endParaRPr lang="en-US"/>
        </a:p>
      </dgm:t>
    </dgm:pt>
    <dgm:pt modelId="{C5E01F4D-2D74-4C7E-950F-FCCE1C5DE4B5}">
      <dgm:prSet/>
      <dgm:spPr>
        <a:solidFill>
          <a:schemeClr val="accent6"/>
        </a:solidFill>
      </dgm:spPr>
      <dgm:t>
        <a:bodyPr/>
        <a:lstStyle/>
        <a:p>
          <a:r>
            <a:rPr lang="en-US" dirty="0"/>
            <a:t>Stage 4: Data receipt</a:t>
          </a:r>
        </a:p>
      </dgm:t>
    </dgm:pt>
    <dgm:pt modelId="{493F6725-A0D9-4953-A734-FBAA645C6DE3}" type="sibTrans" cxnId="{37004FF5-F33B-447B-893A-732DECA3B42F}">
      <dgm:prSet/>
      <dgm:spPr/>
      <dgm:t>
        <a:bodyPr/>
        <a:lstStyle/>
        <a:p>
          <a:endParaRPr lang="en-US"/>
        </a:p>
      </dgm:t>
    </dgm:pt>
    <dgm:pt modelId="{DCF131F9-5853-452A-9EB9-3D87C7C861FC}" type="parTrans" cxnId="{37004FF5-F33B-447B-893A-732DECA3B42F}">
      <dgm:prSet/>
      <dgm:spPr/>
      <dgm:t>
        <a:bodyPr/>
        <a:lstStyle/>
        <a:p>
          <a:endParaRPr lang="en-US"/>
        </a:p>
      </dgm:t>
    </dgm:pt>
    <dgm:pt modelId="{4778B21A-7BC3-4000-BF56-FC87C79226C9}" type="pres">
      <dgm:prSet presAssocID="{6CC10863-C1A6-418D-AD95-ED4A47C55E41}" presName="compositeShape" presStyleCnt="0">
        <dgm:presLayoutVars>
          <dgm:chMax val="7"/>
          <dgm:dir/>
          <dgm:resizeHandles val="exact"/>
        </dgm:presLayoutVars>
      </dgm:prSet>
      <dgm:spPr/>
    </dgm:pt>
    <dgm:pt modelId="{43D7D26C-E8D1-444E-9196-55B56C91F3BB}" type="pres">
      <dgm:prSet presAssocID="{6CC10863-C1A6-418D-AD95-ED4A47C55E41}" presName="wedge1" presStyleLbl="node1" presStyleIdx="0" presStyleCnt="4"/>
      <dgm:spPr/>
    </dgm:pt>
    <dgm:pt modelId="{47DA539E-0464-48E2-B7FD-F43E157EE015}" type="pres">
      <dgm:prSet presAssocID="{6CC10863-C1A6-418D-AD95-ED4A47C55E41}" presName="dummy1a" presStyleCnt="0"/>
      <dgm:spPr/>
    </dgm:pt>
    <dgm:pt modelId="{9143F6FF-8937-4510-AA55-F8683D5A7B06}" type="pres">
      <dgm:prSet presAssocID="{6CC10863-C1A6-418D-AD95-ED4A47C55E41}" presName="dummy1b" presStyleCnt="0"/>
      <dgm:spPr/>
    </dgm:pt>
    <dgm:pt modelId="{E723DB17-5F87-4B5F-81F3-7392F5F5A44A}" type="pres">
      <dgm:prSet presAssocID="{6CC10863-C1A6-418D-AD95-ED4A47C55E41}" presName="wedge1Tx" presStyleLbl="node1" presStyleIdx="0" presStyleCnt="4">
        <dgm:presLayoutVars>
          <dgm:chMax val="0"/>
          <dgm:chPref val="0"/>
          <dgm:bulletEnabled val="1"/>
        </dgm:presLayoutVars>
      </dgm:prSet>
      <dgm:spPr/>
    </dgm:pt>
    <dgm:pt modelId="{20EDE5E8-731E-497C-BBC3-95BA97D87A33}" type="pres">
      <dgm:prSet presAssocID="{6CC10863-C1A6-418D-AD95-ED4A47C55E41}" presName="wedge2" presStyleLbl="node1" presStyleIdx="1" presStyleCnt="4"/>
      <dgm:spPr/>
    </dgm:pt>
    <dgm:pt modelId="{BB71A777-389F-4EC9-9602-CB002B6CD0D3}" type="pres">
      <dgm:prSet presAssocID="{6CC10863-C1A6-418D-AD95-ED4A47C55E41}" presName="dummy2a" presStyleCnt="0"/>
      <dgm:spPr/>
    </dgm:pt>
    <dgm:pt modelId="{66531B2E-5E8B-4786-98ED-562662F593E9}" type="pres">
      <dgm:prSet presAssocID="{6CC10863-C1A6-418D-AD95-ED4A47C55E41}" presName="dummy2b" presStyleCnt="0"/>
      <dgm:spPr/>
    </dgm:pt>
    <dgm:pt modelId="{EE730462-477E-4568-96B2-B539CE8C9CCA}" type="pres">
      <dgm:prSet presAssocID="{6CC10863-C1A6-418D-AD95-ED4A47C55E41}" presName="wedge2Tx" presStyleLbl="node1" presStyleIdx="1" presStyleCnt="4">
        <dgm:presLayoutVars>
          <dgm:chMax val="0"/>
          <dgm:chPref val="0"/>
          <dgm:bulletEnabled val="1"/>
        </dgm:presLayoutVars>
      </dgm:prSet>
      <dgm:spPr/>
    </dgm:pt>
    <dgm:pt modelId="{38E37B4D-27CE-4D1B-9FBE-126C922D8131}" type="pres">
      <dgm:prSet presAssocID="{6CC10863-C1A6-418D-AD95-ED4A47C55E41}" presName="wedge3" presStyleLbl="node1" presStyleIdx="2" presStyleCnt="4"/>
      <dgm:spPr/>
    </dgm:pt>
    <dgm:pt modelId="{4696C886-22CD-4517-A331-644638F85E5C}" type="pres">
      <dgm:prSet presAssocID="{6CC10863-C1A6-418D-AD95-ED4A47C55E41}" presName="dummy3a" presStyleCnt="0"/>
      <dgm:spPr/>
    </dgm:pt>
    <dgm:pt modelId="{E789F6D3-7334-4EE7-A75C-6ECF5F76214C}" type="pres">
      <dgm:prSet presAssocID="{6CC10863-C1A6-418D-AD95-ED4A47C55E41}" presName="dummy3b" presStyleCnt="0"/>
      <dgm:spPr/>
    </dgm:pt>
    <dgm:pt modelId="{E4B5DC2A-ADF8-436B-9201-5F3615613505}" type="pres">
      <dgm:prSet presAssocID="{6CC10863-C1A6-418D-AD95-ED4A47C55E41}" presName="wedge3Tx" presStyleLbl="node1" presStyleIdx="2" presStyleCnt="4">
        <dgm:presLayoutVars>
          <dgm:chMax val="0"/>
          <dgm:chPref val="0"/>
          <dgm:bulletEnabled val="1"/>
        </dgm:presLayoutVars>
      </dgm:prSet>
      <dgm:spPr/>
    </dgm:pt>
    <dgm:pt modelId="{B89979B9-D66F-4BF0-86A8-37A28F94533B}" type="pres">
      <dgm:prSet presAssocID="{6CC10863-C1A6-418D-AD95-ED4A47C55E41}" presName="wedge4" presStyleLbl="node1" presStyleIdx="3" presStyleCnt="4"/>
      <dgm:spPr/>
    </dgm:pt>
    <dgm:pt modelId="{C60E3229-7009-4E9A-9CF1-D8E2AE43100B}" type="pres">
      <dgm:prSet presAssocID="{6CC10863-C1A6-418D-AD95-ED4A47C55E41}" presName="dummy4a" presStyleCnt="0"/>
      <dgm:spPr/>
    </dgm:pt>
    <dgm:pt modelId="{79F2D64E-5B20-47CD-9D17-EF828243053C}" type="pres">
      <dgm:prSet presAssocID="{6CC10863-C1A6-418D-AD95-ED4A47C55E41}" presName="dummy4b" presStyleCnt="0"/>
      <dgm:spPr/>
    </dgm:pt>
    <dgm:pt modelId="{A99D7F76-259A-4B7D-A401-8DDF25F948A4}" type="pres">
      <dgm:prSet presAssocID="{6CC10863-C1A6-418D-AD95-ED4A47C55E41}" presName="wedge4Tx" presStyleLbl="node1" presStyleIdx="3" presStyleCnt="4">
        <dgm:presLayoutVars>
          <dgm:chMax val="0"/>
          <dgm:chPref val="0"/>
          <dgm:bulletEnabled val="1"/>
        </dgm:presLayoutVars>
      </dgm:prSet>
      <dgm:spPr/>
    </dgm:pt>
    <dgm:pt modelId="{4019978F-02B8-4F2A-89CC-5FB2F68265E1}" type="pres">
      <dgm:prSet presAssocID="{19275F96-A08B-4757-ABA8-A2EF53D1C25E}" presName="arrowWedge1" presStyleLbl="fgSibTrans2D1" presStyleIdx="0" presStyleCnt="4"/>
      <dgm:spPr/>
    </dgm:pt>
    <dgm:pt modelId="{5DD84730-73AF-44BA-B9DA-7DE703B86D8F}" type="pres">
      <dgm:prSet presAssocID="{1F32AF2A-EC65-4952-8790-63CC0341AFFB}" presName="arrowWedge2" presStyleLbl="fgSibTrans2D1" presStyleIdx="1" presStyleCnt="4"/>
      <dgm:spPr>
        <a:solidFill>
          <a:schemeClr val="accent2">
            <a:lumMod val="60000"/>
            <a:lumOff val="40000"/>
          </a:schemeClr>
        </a:solidFill>
      </dgm:spPr>
    </dgm:pt>
    <dgm:pt modelId="{079849F2-300B-42EE-8BCA-70500F79EA0F}" type="pres">
      <dgm:prSet presAssocID="{DDB5B1D4-1A59-400F-9524-46F13A5B098C}" presName="arrowWedge3" presStyleLbl="fgSibTrans2D1" presStyleIdx="2" presStyleCnt="4"/>
      <dgm:spPr>
        <a:solidFill>
          <a:schemeClr val="accent4">
            <a:lumMod val="60000"/>
            <a:lumOff val="40000"/>
          </a:schemeClr>
        </a:solidFill>
      </dgm:spPr>
    </dgm:pt>
    <dgm:pt modelId="{6BC80F2D-C01E-4C58-898B-09A757E22AE4}" type="pres">
      <dgm:prSet presAssocID="{493F6725-A0D9-4953-A734-FBAA645C6DE3}" presName="arrowWedge4" presStyleLbl="fgSibTrans2D1" presStyleIdx="3" presStyleCnt="4"/>
      <dgm:spPr>
        <a:solidFill>
          <a:schemeClr val="accent6">
            <a:lumMod val="40000"/>
            <a:lumOff val="60000"/>
          </a:schemeClr>
        </a:solidFill>
      </dgm:spPr>
    </dgm:pt>
  </dgm:ptLst>
  <dgm:cxnLst>
    <dgm:cxn modelId="{D27C1619-C40F-49E0-AA74-B9DA392BAD5E}" srcId="{6CC10863-C1A6-418D-AD95-ED4A47C55E41}" destId="{B77053C3-F1BB-4670-90E1-9369CF3274FA}" srcOrd="1" destOrd="0" parTransId="{FD575650-20C1-4CEE-BB72-8D834D523899}" sibTransId="{1F32AF2A-EC65-4952-8790-63CC0341AFFB}"/>
    <dgm:cxn modelId="{16400739-0A7A-4200-B34F-A56BAAB3F398}" type="presOf" srcId="{B77053C3-F1BB-4670-90E1-9369CF3274FA}" destId="{EE730462-477E-4568-96B2-B539CE8C9CCA}" srcOrd="1" destOrd="0" presId="urn:microsoft.com/office/officeart/2005/8/layout/cycle8"/>
    <dgm:cxn modelId="{8700B149-9F2A-41A8-8D8C-E506C991E157}" type="presOf" srcId="{B77053C3-F1BB-4670-90E1-9369CF3274FA}" destId="{20EDE5E8-731E-497C-BBC3-95BA97D87A33}" srcOrd="0" destOrd="0" presId="urn:microsoft.com/office/officeart/2005/8/layout/cycle8"/>
    <dgm:cxn modelId="{F710F76B-8D91-4710-9A13-39B5517F436B}" type="presOf" srcId="{6CC10863-C1A6-418D-AD95-ED4A47C55E41}" destId="{4778B21A-7BC3-4000-BF56-FC87C79226C9}" srcOrd="0" destOrd="0" presId="urn:microsoft.com/office/officeart/2005/8/layout/cycle8"/>
    <dgm:cxn modelId="{061AD77B-4400-40B3-AB4B-083A6CC39365}" type="presOf" srcId="{CEC5D0A0-9D51-4D39-ADAD-F96311596E5C}" destId="{38E37B4D-27CE-4D1B-9FBE-126C922D8131}" srcOrd="0" destOrd="0" presId="urn:microsoft.com/office/officeart/2005/8/layout/cycle8"/>
    <dgm:cxn modelId="{29C4BE83-71CF-42AD-BD3B-7DA3FBC56005}" type="presOf" srcId="{CEC5D0A0-9D51-4D39-ADAD-F96311596E5C}" destId="{E4B5DC2A-ADF8-436B-9201-5F3615613505}" srcOrd="1" destOrd="0" presId="urn:microsoft.com/office/officeart/2005/8/layout/cycle8"/>
    <dgm:cxn modelId="{FAC2A38B-44A9-40A3-B77B-F237613DFA8B}" type="presOf" srcId="{C5E01F4D-2D74-4C7E-950F-FCCE1C5DE4B5}" destId="{B89979B9-D66F-4BF0-86A8-37A28F94533B}" srcOrd="0" destOrd="0" presId="urn:microsoft.com/office/officeart/2005/8/layout/cycle8"/>
    <dgm:cxn modelId="{E9F1C79D-573D-4F80-AB98-D3AE27B3361D}" srcId="{6CC10863-C1A6-418D-AD95-ED4A47C55E41}" destId="{CEC5D0A0-9D51-4D39-ADAD-F96311596E5C}" srcOrd="2" destOrd="0" parTransId="{6246D442-3A31-436D-AF7E-9CAB025A78C7}" sibTransId="{DDB5B1D4-1A59-400F-9524-46F13A5B098C}"/>
    <dgm:cxn modelId="{14C57BB3-6338-49FA-9FBB-DAFD810B88AF}" type="presOf" srcId="{C5E01F4D-2D74-4C7E-950F-FCCE1C5DE4B5}" destId="{A99D7F76-259A-4B7D-A401-8DDF25F948A4}" srcOrd="1" destOrd="0" presId="urn:microsoft.com/office/officeart/2005/8/layout/cycle8"/>
    <dgm:cxn modelId="{F74604C2-30EE-4F4B-9159-A9E969A739FE}" type="presOf" srcId="{88957D5C-BB2A-41E2-91DF-37B509001582}" destId="{E723DB17-5F87-4B5F-81F3-7392F5F5A44A}" srcOrd="1" destOrd="0" presId="urn:microsoft.com/office/officeart/2005/8/layout/cycle8"/>
    <dgm:cxn modelId="{D73765CE-4C49-4B3D-BFBA-63B9342DEA8D}" srcId="{6CC10863-C1A6-418D-AD95-ED4A47C55E41}" destId="{88957D5C-BB2A-41E2-91DF-37B509001582}" srcOrd="0" destOrd="0" parTransId="{1B5C58E0-C875-493A-8BF6-5688B9DCE0AB}" sibTransId="{19275F96-A08B-4757-ABA8-A2EF53D1C25E}"/>
    <dgm:cxn modelId="{B69AEAD1-1A12-4FB6-BED9-E4E79698B3CA}" type="presOf" srcId="{88957D5C-BB2A-41E2-91DF-37B509001582}" destId="{43D7D26C-E8D1-444E-9196-55B56C91F3BB}" srcOrd="0" destOrd="0" presId="urn:microsoft.com/office/officeart/2005/8/layout/cycle8"/>
    <dgm:cxn modelId="{37004FF5-F33B-447B-893A-732DECA3B42F}" srcId="{6CC10863-C1A6-418D-AD95-ED4A47C55E41}" destId="{C5E01F4D-2D74-4C7E-950F-FCCE1C5DE4B5}" srcOrd="3" destOrd="0" parTransId="{DCF131F9-5853-452A-9EB9-3D87C7C861FC}" sibTransId="{493F6725-A0D9-4953-A734-FBAA645C6DE3}"/>
    <dgm:cxn modelId="{3D15D75E-9374-47ED-B07F-DA88FB12FC88}" type="presParOf" srcId="{4778B21A-7BC3-4000-BF56-FC87C79226C9}" destId="{43D7D26C-E8D1-444E-9196-55B56C91F3BB}" srcOrd="0" destOrd="0" presId="urn:microsoft.com/office/officeart/2005/8/layout/cycle8"/>
    <dgm:cxn modelId="{AF72D772-4D18-4C49-AA16-138AA3E38F4F}" type="presParOf" srcId="{4778B21A-7BC3-4000-BF56-FC87C79226C9}" destId="{47DA539E-0464-48E2-B7FD-F43E157EE015}" srcOrd="1" destOrd="0" presId="urn:microsoft.com/office/officeart/2005/8/layout/cycle8"/>
    <dgm:cxn modelId="{C7A65ACE-C2B7-4F05-B712-118EEC9B7BCE}" type="presParOf" srcId="{4778B21A-7BC3-4000-BF56-FC87C79226C9}" destId="{9143F6FF-8937-4510-AA55-F8683D5A7B06}" srcOrd="2" destOrd="0" presId="urn:microsoft.com/office/officeart/2005/8/layout/cycle8"/>
    <dgm:cxn modelId="{E854213B-D4F9-4B76-AD7A-68117E045ED1}" type="presParOf" srcId="{4778B21A-7BC3-4000-BF56-FC87C79226C9}" destId="{E723DB17-5F87-4B5F-81F3-7392F5F5A44A}" srcOrd="3" destOrd="0" presId="urn:microsoft.com/office/officeart/2005/8/layout/cycle8"/>
    <dgm:cxn modelId="{D6A9BC9A-1D82-4E14-AE7F-FCBF601834A4}" type="presParOf" srcId="{4778B21A-7BC3-4000-BF56-FC87C79226C9}" destId="{20EDE5E8-731E-497C-BBC3-95BA97D87A33}" srcOrd="4" destOrd="0" presId="urn:microsoft.com/office/officeart/2005/8/layout/cycle8"/>
    <dgm:cxn modelId="{CE7B90E9-1332-4A32-9BB6-6ECAD6D6C9D0}" type="presParOf" srcId="{4778B21A-7BC3-4000-BF56-FC87C79226C9}" destId="{BB71A777-389F-4EC9-9602-CB002B6CD0D3}" srcOrd="5" destOrd="0" presId="urn:microsoft.com/office/officeart/2005/8/layout/cycle8"/>
    <dgm:cxn modelId="{5AA447BA-3526-4CF9-B95E-7B1EA387FC99}" type="presParOf" srcId="{4778B21A-7BC3-4000-BF56-FC87C79226C9}" destId="{66531B2E-5E8B-4786-98ED-562662F593E9}" srcOrd="6" destOrd="0" presId="urn:microsoft.com/office/officeart/2005/8/layout/cycle8"/>
    <dgm:cxn modelId="{DBDB5895-701A-4AE1-BA8B-07F73952DF51}" type="presParOf" srcId="{4778B21A-7BC3-4000-BF56-FC87C79226C9}" destId="{EE730462-477E-4568-96B2-B539CE8C9CCA}" srcOrd="7" destOrd="0" presId="urn:microsoft.com/office/officeart/2005/8/layout/cycle8"/>
    <dgm:cxn modelId="{5A4D09BC-C4AE-4614-A919-5890C651A191}" type="presParOf" srcId="{4778B21A-7BC3-4000-BF56-FC87C79226C9}" destId="{38E37B4D-27CE-4D1B-9FBE-126C922D8131}" srcOrd="8" destOrd="0" presId="urn:microsoft.com/office/officeart/2005/8/layout/cycle8"/>
    <dgm:cxn modelId="{77A319EB-4221-4A12-A3AA-6AC9938FF298}" type="presParOf" srcId="{4778B21A-7BC3-4000-BF56-FC87C79226C9}" destId="{4696C886-22CD-4517-A331-644638F85E5C}" srcOrd="9" destOrd="0" presId="urn:microsoft.com/office/officeart/2005/8/layout/cycle8"/>
    <dgm:cxn modelId="{0D816502-BE45-4327-9DC6-3B21A26A524F}" type="presParOf" srcId="{4778B21A-7BC3-4000-BF56-FC87C79226C9}" destId="{E789F6D3-7334-4EE7-A75C-6ECF5F76214C}" srcOrd="10" destOrd="0" presId="urn:microsoft.com/office/officeart/2005/8/layout/cycle8"/>
    <dgm:cxn modelId="{F04A55E5-76B0-4046-9EF2-04CAF5BC7D5F}" type="presParOf" srcId="{4778B21A-7BC3-4000-BF56-FC87C79226C9}" destId="{E4B5DC2A-ADF8-436B-9201-5F3615613505}" srcOrd="11" destOrd="0" presId="urn:microsoft.com/office/officeart/2005/8/layout/cycle8"/>
    <dgm:cxn modelId="{AE6DE6E3-06F6-4DF0-A03A-F72F785580D0}" type="presParOf" srcId="{4778B21A-7BC3-4000-BF56-FC87C79226C9}" destId="{B89979B9-D66F-4BF0-86A8-37A28F94533B}" srcOrd="12" destOrd="0" presId="urn:microsoft.com/office/officeart/2005/8/layout/cycle8"/>
    <dgm:cxn modelId="{FBE6DE40-0C89-49BF-8439-C3536A7A4FDF}" type="presParOf" srcId="{4778B21A-7BC3-4000-BF56-FC87C79226C9}" destId="{C60E3229-7009-4E9A-9CF1-D8E2AE43100B}" srcOrd="13" destOrd="0" presId="urn:microsoft.com/office/officeart/2005/8/layout/cycle8"/>
    <dgm:cxn modelId="{BD2AD919-83ED-4F4D-9B02-897FB80F79B0}" type="presParOf" srcId="{4778B21A-7BC3-4000-BF56-FC87C79226C9}" destId="{79F2D64E-5B20-47CD-9D17-EF828243053C}" srcOrd="14" destOrd="0" presId="urn:microsoft.com/office/officeart/2005/8/layout/cycle8"/>
    <dgm:cxn modelId="{3A9275BE-4CEA-4264-846E-88EF91D46CC4}" type="presParOf" srcId="{4778B21A-7BC3-4000-BF56-FC87C79226C9}" destId="{A99D7F76-259A-4B7D-A401-8DDF25F948A4}" srcOrd="15" destOrd="0" presId="urn:microsoft.com/office/officeart/2005/8/layout/cycle8"/>
    <dgm:cxn modelId="{D88A24E9-20A8-4098-9B86-5C516CBFE323}" type="presParOf" srcId="{4778B21A-7BC3-4000-BF56-FC87C79226C9}" destId="{4019978F-02B8-4F2A-89CC-5FB2F68265E1}" srcOrd="16" destOrd="0" presId="urn:microsoft.com/office/officeart/2005/8/layout/cycle8"/>
    <dgm:cxn modelId="{E7AC68B0-3A0B-42C0-A309-1C58B04DEA86}" type="presParOf" srcId="{4778B21A-7BC3-4000-BF56-FC87C79226C9}" destId="{5DD84730-73AF-44BA-B9DA-7DE703B86D8F}" srcOrd="17" destOrd="0" presId="urn:microsoft.com/office/officeart/2005/8/layout/cycle8"/>
    <dgm:cxn modelId="{CE93A120-0EE6-4EB5-8BFE-1603BC93C3C9}" type="presParOf" srcId="{4778B21A-7BC3-4000-BF56-FC87C79226C9}" destId="{079849F2-300B-42EE-8BCA-70500F79EA0F}" srcOrd="18" destOrd="0" presId="urn:microsoft.com/office/officeart/2005/8/layout/cycle8"/>
    <dgm:cxn modelId="{CCD3C2B7-9C4D-433B-91E6-47C6D0BC5FA0}" type="presParOf" srcId="{4778B21A-7BC3-4000-BF56-FC87C79226C9}" destId="{6BC80F2D-C01E-4C58-898B-09A757E22AE4}"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latin typeface="MuseoModerno" pitchFamily="2" charset="0"/>
            </a:rPr>
            <a:t>Score</a:t>
          </a:r>
        </a:p>
      </dgm:t>
    </dgm:pt>
    <dgm:pt modelId="{C0AEDC41-AD1E-44FD-A8F0-508596558138}" type="parTrans" cxnId="{B0CADF94-D824-4F82-B6E4-496F1517BDA5}">
      <dgm:prSet/>
      <dgm:spPr/>
      <dgm:t>
        <a:bodyPr/>
        <a:lstStyle/>
        <a:p>
          <a:endParaRPr lang="en-US">
            <a:latin typeface="MuseoModerno" pitchFamily="2" charset="0"/>
          </a:endParaRPr>
        </a:p>
      </dgm:t>
    </dgm:pt>
    <dgm:pt modelId="{FCEFE995-464A-4C2C-9D99-6241BFA45661}" type="sibTrans" cxnId="{B0CADF94-D824-4F82-B6E4-496F1517BDA5}">
      <dgm:prSet/>
      <dgm:spPr/>
      <dgm:t>
        <a:bodyPr/>
        <a:lstStyle/>
        <a:p>
          <a:endParaRPr lang="en-US">
            <a:latin typeface="MuseoModerno" pitchFamily="2" charset="0"/>
          </a:endParaRPr>
        </a:p>
      </dgm:t>
    </dgm:pt>
    <dgm:pt modelId="{EA15F10E-9EC7-4FD7-848B-5BA737DA7B5B}">
      <dgm:prSet phldrT="[Text]"/>
      <dgm:spPr>
        <a:solidFill>
          <a:schemeClr val="accent1">
            <a:lumMod val="60000"/>
            <a:lumOff val="40000"/>
          </a:schemeClr>
        </a:solidFill>
      </dgm:spPr>
      <dgm:t>
        <a:bodyPr/>
        <a:lstStyle/>
        <a:p>
          <a:r>
            <a:rPr lang="en-US" dirty="0">
              <a:latin typeface="MuseoModerno" pitchFamily="2" charset="0"/>
            </a:rPr>
            <a:t>Import</a:t>
          </a:r>
        </a:p>
      </dgm:t>
    </dgm:pt>
    <dgm:pt modelId="{37BB69FB-AEE2-4322-93A2-EE161290B8D6}" type="parTrans" cxnId="{013D9656-168F-4E57-BE7D-F53BF4F5C79B}">
      <dgm:prSet/>
      <dgm:spPr/>
      <dgm:t>
        <a:bodyPr/>
        <a:lstStyle/>
        <a:p>
          <a:endParaRPr lang="en-US">
            <a:latin typeface="MuseoModerno" pitchFamily="2" charset="0"/>
          </a:endParaRPr>
        </a:p>
      </dgm:t>
    </dgm:pt>
    <dgm:pt modelId="{DDE4C342-8559-4D6D-BCA7-B6BCA7F920AA}" type="sibTrans" cxnId="{013D9656-168F-4E57-BE7D-F53BF4F5C79B}">
      <dgm:prSet/>
      <dgm:spPr/>
      <dgm:t>
        <a:bodyPr/>
        <a:lstStyle/>
        <a:p>
          <a:endParaRPr lang="en-US">
            <a:latin typeface="MuseoModerno" pitchFamily="2" charset="0"/>
          </a:endParaRPr>
        </a:p>
      </dgm:t>
    </dgm:pt>
    <dgm:pt modelId="{77232406-1E93-4D11-85A0-1143907570EE}">
      <dgm:prSet phldrT="[Text]"/>
      <dgm:spPr>
        <a:solidFill>
          <a:schemeClr val="accent1">
            <a:lumMod val="60000"/>
            <a:lumOff val="40000"/>
          </a:schemeClr>
        </a:solidFill>
      </dgm:spPr>
      <dgm:t>
        <a:bodyPr/>
        <a:lstStyle/>
        <a:p>
          <a:r>
            <a:rPr lang="en-US" dirty="0">
              <a:latin typeface="MuseoModerno" pitchFamily="2" charset="0"/>
            </a:rPr>
            <a:t>Update</a:t>
          </a:r>
        </a:p>
      </dgm:t>
    </dgm:pt>
    <dgm:pt modelId="{CBD14514-29E7-48C8-A0B2-D18F796AEDC1}" type="parTrans" cxnId="{3CAD43C6-C8BB-44D3-BD68-F23FE03E3739}">
      <dgm:prSet/>
      <dgm:spPr/>
      <dgm:t>
        <a:bodyPr/>
        <a:lstStyle/>
        <a:p>
          <a:endParaRPr lang="en-US">
            <a:latin typeface="MuseoModerno" pitchFamily="2" charset="0"/>
          </a:endParaRPr>
        </a:p>
      </dgm:t>
    </dgm:pt>
    <dgm:pt modelId="{0A5D6D6D-16D1-45D5-805D-002C56EB0900}" type="sibTrans" cxnId="{3CAD43C6-C8BB-44D3-BD68-F23FE03E3739}">
      <dgm:prSet/>
      <dgm:spPr/>
      <dgm:t>
        <a:bodyPr/>
        <a:lstStyle/>
        <a:p>
          <a:endParaRPr lang="en-US">
            <a:latin typeface="MuseoModerno" pitchFamily="2" charset="0"/>
          </a:endParaRPr>
        </a:p>
      </dgm:t>
    </dgm:pt>
    <dgm:pt modelId="{D062621E-0F99-4948-9636-9DF7320853AF}">
      <dgm:prSet phldrT="[Text]"/>
      <dgm:spPr/>
      <dgm:t>
        <a:bodyPr/>
        <a:lstStyle/>
        <a:p>
          <a:endParaRPr lang="en-US" dirty="0">
            <a:latin typeface="MuseoModerno" pitchFamily="2" charset="0"/>
          </a:endParaRPr>
        </a:p>
      </dgm:t>
    </dgm:pt>
    <dgm:pt modelId="{88BA1323-AA51-45D9-AA3C-52D85977843C}" type="parTrans" cxnId="{D1FB4488-9C7C-49D3-8B94-0D45707FD55B}">
      <dgm:prSet/>
      <dgm:spPr/>
      <dgm:t>
        <a:bodyPr/>
        <a:lstStyle/>
        <a:p>
          <a:endParaRPr lang="en-US">
            <a:latin typeface="MuseoModerno" pitchFamily="2" charset="0"/>
          </a:endParaRPr>
        </a:p>
      </dgm:t>
    </dgm:pt>
    <dgm:pt modelId="{CEB2D634-741C-48DC-BCB3-47B5B4A265D7}" type="sibTrans" cxnId="{D1FB4488-9C7C-49D3-8B94-0D45707FD55B}">
      <dgm:prSet/>
      <dgm:spPr/>
      <dgm:t>
        <a:bodyPr/>
        <a:lstStyle/>
        <a:p>
          <a:endParaRPr lang="en-US">
            <a:latin typeface="MuseoModerno" pitchFamily="2" charset="0"/>
          </a:endParaRPr>
        </a:p>
      </dgm:t>
    </dgm:pt>
    <dgm:pt modelId="{A31880BB-9681-448E-8793-979720098A34}">
      <dgm:prSet phldrT="[Text]"/>
      <dgm:spPr/>
      <dgm:t>
        <a:bodyPr/>
        <a:lstStyle/>
        <a:p>
          <a:r>
            <a:rPr lang="en-US" dirty="0">
              <a:latin typeface="MuseoModerno" pitchFamily="2" charset="0"/>
            </a:rPr>
            <a:t>Functions</a:t>
          </a:r>
        </a:p>
      </dgm:t>
    </dgm:pt>
    <dgm:pt modelId="{C246E362-9F14-4E17-A8CA-076CAC9B6947}" type="parTrans" cxnId="{20950B37-68DD-46D9-9F75-20B24EBC1904}">
      <dgm:prSet/>
      <dgm:spPr/>
      <dgm:t>
        <a:bodyPr/>
        <a:lstStyle/>
        <a:p>
          <a:endParaRPr lang="en-US">
            <a:latin typeface="MuseoModerno" pitchFamily="2" charset="0"/>
          </a:endParaRPr>
        </a:p>
      </dgm:t>
    </dgm:pt>
    <dgm:pt modelId="{94ADDDCE-F615-4E06-BF03-5B251EAD08AA}" type="sibTrans" cxnId="{20950B37-68DD-46D9-9F75-20B24EBC1904}">
      <dgm:prSet/>
      <dgm:spPr/>
      <dgm:t>
        <a:bodyPr/>
        <a:lstStyle/>
        <a:p>
          <a:endParaRPr lang="en-US">
            <a:latin typeface="MuseoModerno" pitchFamily="2" charset="0"/>
          </a:endParaRPr>
        </a:p>
      </dgm:t>
    </dgm:pt>
    <dgm:pt modelId="{540251CD-6328-4C0C-9FAC-BFB424EC0BA9}">
      <dgm:prSet/>
      <dgm:spPr>
        <a:solidFill>
          <a:schemeClr val="accent1">
            <a:lumMod val="60000"/>
            <a:lumOff val="40000"/>
          </a:schemeClr>
        </a:solidFill>
      </dgm:spPr>
      <dgm:t>
        <a:bodyPr/>
        <a:lstStyle/>
        <a:p>
          <a:r>
            <a:rPr lang="en-US" dirty="0">
              <a:latin typeface="MuseoModerno" pitchFamily="2" charset="0"/>
            </a:rPr>
            <a:t>Publish</a:t>
          </a:r>
        </a:p>
      </dgm:t>
    </dgm:pt>
    <dgm:pt modelId="{9F814A54-3A34-4396-9124-D839D8283BFE}" type="parTrans" cxnId="{7F898FA4-0295-4CC0-A392-14DBC61B3900}">
      <dgm:prSet/>
      <dgm:spPr/>
      <dgm:t>
        <a:bodyPr/>
        <a:lstStyle/>
        <a:p>
          <a:endParaRPr lang="en-US">
            <a:latin typeface="MuseoModerno" pitchFamily="2" charset="0"/>
          </a:endParaRPr>
        </a:p>
      </dgm:t>
    </dgm:pt>
    <dgm:pt modelId="{FFC2C614-05EA-4749-A846-EEA04DD8C7DF}" type="sibTrans" cxnId="{7F898FA4-0295-4CC0-A392-14DBC61B3900}">
      <dgm:prSet/>
      <dgm:spPr/>
      <dgm:t>
        <a:bodyPr/>
        <a:lstStyle/>
        <a:p>
          <a:endParaRPr lang="en-US">
            <a:latin typeface="MuseoModerno" pitchFamily="2" charset="0"/>
          </a:endParaRPr>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7D26C-E8D1-444E-9196-55B56C91F3BB}">
      <dsp:nvSpPr>
        <dsp:cNvPr id="0" name=""/>
        <dsp:cNvSpPr/>
      </dsp:nvSpPr>
      <dsp:spPr>
        <a:xfrm>
          <a:off x="1203308" y="270609"/>
          <a:ext cx="3678791" cy="3678791"/>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1: User interface</a:t>
          </a:r>
        </a:p>
      </dsp:txBody>
      <dsp:txXfrm>
        <a:off x="3156133" y="1033083"/>
        <a:ext cx="1357649" cy="1007288"/>
      </dsp:txXfrm>
    </dsp:sp>
    <dsp:sp modelId="{20EDE5E8-731E-497C-BBC3-95BA97D87A33}">
      <dsp:nvSpPr>
        <dsp:cNvPr id="0" name=""/>
        <dsp:cNvSpPr/>
      </dsp:nvSpPr>
      <dsp:spPr>
        <a:xfrm>
          <a:off x="1203308" y="394112"/>
          <a:ext cx="3678791" cy="3678791"/>
        </a:xfrm>
        <a:prstGeom prst="pie">
          <a:avLst>
            <a:gd name="adj1" fmla="val 0"/>
            <a:gd name="adj2" fmla="val 5400000"/>
          </a:avLst>
        </a:prstGeom>
        <a:solidFill>
          <a:srgbClr val="ED7D31"/>
        </a:solidFill>
        <a:ln w="12700"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2: System execution</a:t>
          </a:r>
        </a:p>
      </dsp:txBody>
      <dsp:txXfrm>
        <a:off x="3156133" y="2303142"/>
        <a:ext cx="1357649" cy="1007288"/>
      </dsp:txXfrm>
    </dsp:sp>
    <dsp:sp modelId="{38E37B4D-27CE-4D1B-9FBE-126C922D8131}">
      <dsp:nvSpPr>
        <dsp:cNvPr id="0" name=""/>
        <dsp:cNvSpPr/>
      </dsp:nvSpPr>
      <dsp:spPr>
        <a:xfrm>
          <a:off x="1079805" y="394112"/>
          <a:ext cx="3678791" cy="3678791"/>
        </a:xfrm>
        <a:prstGeom prst="pie">
          <a:avLst>
            <a:gd name="adj1" fmla="val 5400000"/>
            <a:gd name="adj2" fmla="val 10800000"/>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useoModerno" pitchFamily="2" charset="0"/>
            </a:rPr>
            <a:t>Stage 3: Database association</a:t>
          </a:r>
        </a:p>
      </dsp:txBody>
      <dsp:txXfrm>
        <a:off x="1448123" y="2303142"/>
        <a:ext cx="1357649" cy="1007288"/>
      </dsp:txXfrm>
    </dsp:sp>
    <dsp:sp modelId="{B89979B9-D66F-4BF0-86A8-37A28F94533B}">
      <dsp:nvSpPr>
        <dsp:cNvPr id="0" name=""/>
        <dsp:cNvSpPr/>
      </dsp:nvSpPr>
      <dsp:spPr>
        <a:xfrm>
          <a:off x="1079805" y="270609"/>
          <a:ext cx="3678791" cy="3678791"/>
        </a:xfrm>
        <a:prstGeom prst="pie">
          <a:avLst>
            <a:gd name="adj1" fmla="val 10800000"/>
            <a:gd name="adj2" fmla="val 1620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Stage 4: Data receipt</a:t>
          </a:r>
        </a:p>
      </dsp:txBody>
      <dsp:txXfrm>
        <a:off x="1448123" y="1033083"/>
        <a:ext cx="1357649" cy="1007288"/>
      </dsp:txXfrm>
    </dsp:sp>
    <dsp:sp modelId="{4019978F-02B8-4F2A-89CC-5FB2F68265E1}">
      <dsp:nvSpPr>
        <dsp:cNvPr id="0" name=""/>
        <dsp:cNvSpPr/>
      </dsp:nvSpPr>
      <dsp:spPr>
        <a:xfrm>
          <a:off x="975573" y="42875"/>
          <a:ext cx="4134261" cy="4134261"/>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D84730-73AF-44BA-B9DA-7DE703B86D8F}">
      <dsp:nvSpPr>
        <dsp:cNvPr id="0" name=""/>
        <dsp:cNvSpPr/>
      </dsp:nvSpPr>
      <dsp:spPr>
        <a:xfrm>
          <a:off x="975573" y="166377"/>
          <a:ext cx="4134261" cy="4134261"/>
        </a:xfrm>
        <a:prstGeom prst="circularArrow">
          <a:avLst>
            <a:gd name="adj1" fmla="val 5085"/>
            <a:gd name="adj2" fmla="val 327528"/>
            <a:gd name="adj3" fmla="val 5072472"/>
            <a:gd name="adj4" fmla="val 0"/>
            <a:gd name="adj5" fmla="val 5932"/>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079849F2-300B-42EE-8BCA-70500F79EA0F}">
      <dsp:nvSpPr>
        <dsp:cNvPr id="0" name=""/>
        <dsp:cNvSpPr/>
      </dsp:nvSpPr>
      <dsp:spPr>
        <a:xfrm>
          <a:off x="852071" y="166377"/>
          <a:ext cx="4134261" cy="4134261"/>
        </a:xfrm>
        <a:prstGeom prst="circularArrow">
          <a:avLst>
            <a:gd name="adj1" fmla="val 5085"/>
            <a:gd name="adj2" fmla="val 327528"/>
            <a:gd name="adj3" fmla="val 10472472"/>
            <a:gd name="adj4" fmla="val 5400000"/>
            <a:gd name="adj5" fmla="val 5932"/>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6BC80F2D-C01E-4C58-898B-09A757E22AE4}">
      <dsp:nvSpPr>
        <dsp:cNvPr id="0" name=""/>
        <dsp:cNvSpPr/>
      </dsp:nvSpPr>
      <dsp:spPr>
        <a:xfrm>
          <a:off x="852071" y="42875"/>
          <a:ext cx="4134261" cy="4134261"/>
        </a:xfrm>
        <a:prstGeom prst="circularArrow">
          <a:avLst>
            <a:gd name="adj1" fmla="val 5085"/>
            <a:gd name="adj2" fmla="val 327528"/>
            <a:gd name="adj3" fmla="val 15872472"/>
            <a:gd name="adj4" fmla="val 10800000"/>
            <a:gd name="adj5" fmla="val 5932"/>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useoModerno" pitchFamily="2" charset="0"/>
            </a:rPr>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endParaRPr lang="en-US" sz="3000" kern="1200" dirty="0">
            <a:latin typeface="MuseoModerno" pitchFamily="2" charset="0"/>
          </a:endParaRPr>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Publish</a:t>
          </a:r>
        </a:p>
      </dsp:txBody>
      <dsp:txXfrm>
        <a:off x="6957632" y="1297569"/>
        <a:ext cx="1221840" cy="79800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Score Team from NHH High School</a:t>
            </a:r>
          </a:p>
        </p:txBody>
      </p:sp>
      <p:sp>
        <p:nvSpPr>
          <p:cNvPr id="4" name="Slide Number Placeholder 3"/>
          <p:cNvSpPr>
            <a:spLocks noGrp="1"/>
          </p:cNvSpPr>
          <p:nvPr>
            <p:ph type="sldNum" sz="quarter" idx="5"/>
          </p:nvPr>
        </p:nvSpPr>
        <p:spPr/>
        <p:txBody>
          <a:bodyPr/>
          <a:lstStyle/>
          <a:p>
            <a:fld id="{A0C27D15-D9EB-4174-8B99-D4A932DE1493}" type="slidenum">
              <a:rPr lang="en-US" smtClean="0"/>
              <a:pPr/>
              <a:t>4</a:t>
            </a:fld>
            <a:endParaRPr lang="en-US"/>
          </a:p>
        </p:txBody>
      </p:sp>
    </p:spTree>
    <p:extLst>
      <p:ext uri="{BB962C8B-B14F-4D97-AF65-F5344CB8AC3E}">
        <p14:creationId xmlns:p14="http://schemas.microsoft.com/office/powerpoint/2010/main" val="217481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Score’s hierarchical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4 main functions, which are search, suggestion, </a:t>
            </a:r>
            <a:r>
              <a:rPr lang="en-US" sz="1200" kern="1200">
                <a:latin typeface="MuseoModerno" pitchFamily="2" charset="0"/>
              </a:rPr>
              <a:t>Analysis &amp; Visualization. </a:t>
            </a:r>
            <a:r>
              <a:rPr lang="en-US"/>
              <a:t>Each function has its branches: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We are able to search by using keywords: School name, School type,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suggestion, you can get recommendation base on scores and location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a:latin typeface="MuseoModerno" pitchFamily="2" charset="0"/>
              </a:rPr>
              <a:t>Analysis &amp; Visualization point out the correlation of figures and ý nghĩa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a:latin typeface="MuseoModerno" pitchFamily="2" charset="0"/>
              </a:rPr>
              <a:t>Report provides us different kinds of flexible ranking and general statistic. Và sau đó chúng ta có thể xuất dữ liệu dưới nhiều dạng như là PDF, Excel để phục vụ cho những mục đích khác nhau</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15</a:t>
            </a:fld>
            <a:endParaRPr lang="en-US"/>
          </a:p>
        </p:txBody>
      </p:sp>
    </p:spTree>
    <p:extLst>
      <p:ext uri="{BB962C8B-B14F-4D97-AF65-F5344CB8AC3E}">
        <p14:creationId xmlns:p14="http://schemas.microsoft.com/office/powerpoint/2010/main" val="287802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16</a:t>
            </a:fld>
            <a:endParaRPr lang="en-US"/>
          </a:p>
        </p:txBody>
      </p:sp>
    </p:spTree>
    <p:extLst>
      <p:ext uri="{BB962C8B-B14F-4D97-AF65-F5344CB8AC3E}">
        <p14:creationId xmlns:p14="http://schemas.microsoft.com/office/powerpoint/2010/main" val="24842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the Diagram of how Score works:</a:t>
            </a:r>
          </a:p>
          <a:p>
            <a:pPr marL="171450" indent="-171450">
              <a:buFontTx/>
              <a:buChar char="-"/>
            </a:pPr>
            <a:r>
              <a:rPr lang="en-US"/>
              <a:t>First, the system receives keywords from user</a:t>
            </a:r>
          </a:p>
          <a:p>
            <a:pPr marL="171450" indent="-171450">
              <a:buFontTx/>
              <a:buChar char="-"/>
            </a:pPr>
            <a:r>
              <a:rPr lang="en-US"/>
              <a:t>Then they will be arranged in the logical way and sent to database server as packaged data</a:t>
            </a:r>
          </a:p>
          <a:p>
            <a:pPr marL="171450" indent="-171450">
              <a:buFontTx/>
              <a:buChar char="-"/>
            </a:pPr>
            <a:r>
              <a:rPr lang="en-US"/>
              <a:t>After running Queries on database, the system gets data and rearrange it into tables and graphs</a:t>
            </a:r>
          </a:p>
          <a:p>
            <a:pPr marL="171450" indent="-171450">
              <a:buFontTx/>
              <a:buChar char="-"/>
            </a:pPr>
            <a:r>
              <a:rPr lang="en-US"/>
              <a:t>Following that the frontend will stylize the layout and user interface. And that is what User can experience on our website.</a:t>
            </a:r>
          </a:p>
        </p:txBody>
      </p:sp>
      <p:sp>
        <p:nvSpPr>
          <p:cNvPr id="4" name="Slide Number Placeholder 3"/>
          <p:cNvSpPr>
            <a:spLocks noGrp="1"/>
          </p:cNvSpPr>
          <p:nvPr>
            <p:ph type="sldNum" sz="quarter" idx="5"/>
          </p:nvPr>
        </p:nvSpPr>
        <p:spPr/>
        <p:txBody>
          <a:bodyPr/>
          <a:lstStyle/>
          <a:p>
            <a:fld id="{A0C27D15-D9EB-4174-8B99-D4A932DE1493}" type="slidenum">
              <a:rPr lang="en-US" smtClean="0"/>
              <a:pPr/>
              <a:t>17</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46871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1607810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274887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405566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4194719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2861712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450983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Score is an open source project that aims to make it easier to choose a high school for parents and students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6</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don't use demo data, which doesn't give accurate analysis results. We download 10th-grade entrance exam scores data in Ho Chi Minh City from 2015 to the present and plan on the tables.</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162681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333073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223821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In particular, users will have access to many different data analysis functions with a web interface that is both simple and easy to understand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347031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Why we do? 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 because </a:t>
            </a:r>
            <a:r>
              <a:rPr lang="en-US" sz="1800">
                <a:effectLst/>
                <a:ea typeface="Calibri" panose="020F0502020204030204" pitchFamily="34" charset="0"/>
                <a:cs typeface="Times New Roman" panose="02020603050405020304" pitchFamily="18" charset="0"/>
              </a:rPr>
              <a:t>it is both decisive for all three years of high school and serves as the foundation for the National High School Exam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for parents to make the right decisions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t>12</a:t>
            </a:fld>
            <a:endParaRPr lang="en-US"/>
          </a:p>
        </p:txBody>
      </p:sp>
    </p:spTree>
    <p:extLst>
      <p:ext uri="{BB962C8B-B14F-4D97-AF65-F5344CB8AC3E}">
        <p14:creationId xmlns:p14="http://schemas.microsoft.com/office/powerpoint/2010/main" val="135995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Therefore, Score was born and developed to support users: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the present and perform in the most visual way.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(sorting, statistics, filtering) 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p:txBody>
      </p:sp>
      <p:sp>
        <p:nvSpPr>
          <p:cNvPr id="4" name="Slide Number Placeholder 3"/>
          <p:cNvSpPr>
            <a:spLocks noGrp="1"/>
          </p:cNvSpPr>
          <p:nvPr>
            <p:ph type="sldNum" sz="quarter" idx="5"/>
          </p:nvPr>
        </p:nvSpPr>
        <p:spPr/>
        <p:txBody>
          <a:bodyPr/>
          <a:lstStyle/>
          <a:p>
            <a:fld id="{A0C27D15-D9EB-4174-8B99-D4A932DE1493}" type="slidenum">
              <a:rPr lang="en-US" smtClean="0"/>
              <a:t>13</a:t>
            </a:fld>
            <a:endParaRPr lang="en-US"/>
          </a:p>
        </p:txBody>
      </p:sp>
    </p:spTree>
    <p:extLst>
      <p:ext uri="{BB962C8B-B14F-4D97-AF65-F5344CB8AC3E}">
        <p14:creationId xmlns:p14="http://schemas.microsoft.com/office/powerpoint/2010/main" val="158635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14</a:t>
            </a:fld>
            <a:endParaRPr lang="en-US"/>
          </a:p>
        </p:txBody>
      </p:sp>
    </p:spTree>
    <p:extLst>
      <p:ext uri="{BB962C8B-B14F-4D97-AF65-F5344CB8AC3E}">
        <p14:creationId xmlns:p14="http://schemas.microsoft.com/office/powerpoint/2010/main" val="193900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7/13/2022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7/13/2022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7/13/2022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7/13/2022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7/13/2022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slide" Target="slide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55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01153" y="2623691"/>
            <a:ext cx="7189694"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- 10th grade entrance exam scores are publicly posted on information pages, but only stop at </a:t>
            </a:r>
            <a:r>
              <a:rPr lang="en-US" b="1">
                <a:solidFill>
                  <a:srgbClr val="2F5597"/>
                </a:solidFill>
              </a:rPr>
              <a:t>images </a:t>
            </a:r>
            <a:r>
              <a:rPr lang="en-US"/>
              <a:t>or </a:t>
            </a:r>
            <a:r>
              <a:rPr lang="en-US" b="1">
                <a:solidFill>
                  <a:srgbClr val="2F5597"/>
                </a:solidFill>
              </a:rPr>
              <a:t>discrete data</a:t>
            </a:r>
          </a:p>
        </p:txBody>
      </p:sp>
      <p:pic>
        <p:nvPicPr>
          <p:cNvPr id="3" name="Graphic 2" descr="Table with solid fill">
            <a:extLst>
              <a:ext uri="{FF2B5EF4-FFF2-40B4-BE49-F238E27FC236}">
                <a16:creationId xmlns:a16="http://schemas.microsoft.com/office/drawing/2014/main" id="{8BBB3848-9B4A-650E-ADA5-C00250A6F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7822" y="4433051"/>
            <a:ext cx="914400" cy="914400"/>
          </a:xfrm>
          <a:prstGeom prst="rect">
            <a:avLst/>
          </a:prstGeom>
        </p:spPr>
      </p:pic>
      <p:pic>
        <p:nvPicPr>
          <p:cNvPr id="7" name="Graphic 6" descr="Image with solid fill">
            <a:extLst>
              <a:ext uri="{FF2B5EF4-FFF2-40B4-BE49-F238E27FC236}">
                <a16:creationId xmlns:a16="http://schemas.microsoft.com/office/drawing/2014/main" id="{C3D122D4-202F-BA9C-3385-24686C5340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9779" y="4433051"/>
            <a:ext cx="914400" cy="914400"/>
          </a:xfrm>
          <a:prstGeom prst="rect">
            <a:avLst/>
          </a:prstGeom>
        </p:spPr>
      </p:pic>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295525" y="2623691"/>
            <a:ext cx="7600951"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The lookup as well as the comparison of points between schools takes a long time, making it </a:t>
            </a:r>
            <a:r>
              <a:rPr lang="en-US" b="1">
                <a:solidFill>
                  <a:srgbClr val="2F5597"/>
                </a:solidFill>
              </a:rPr>
              <a:t>difficult to make the right decisions</a:t>
            </a:r>
          </a:p>
        </p:txBody>
      </p:sp>
      <p:pic>
        <p:nvPicPr>
          <p:cNvPr id="12" name="Graphic 11" descr="Sad face with solid fill with solid fill">
            <a:extLst>
              <a:ext uri="{FF2B5EF4-FFF2-40B4-BE49-F238E27FC236}">
                <a16:creationId xmlns:a16="http://schemas.microsoft.com/office/drawing/2014/main" id="{5B37CF67-94FF-1A99-4B57-88DBFA2395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4626351"/>
            <a:ext cx="914400" cy="914400"/>
          </a:xfrm>
          <a:prstGeom prst="rect">
            <a:avLst/>
          </a:prstGeom>
        </p:spPr>
      </p:pic>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spTree>
    <p:extLst>
      <p:ext uri="{BB962C8B-B14F-4D97-AF65-F5344CB8AC3E}">
        <p14:creationId xmlns:p14="http://schemas.microsoft.com/office/powerpoint/2010/main" val="41185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1265674"/>
            <a:ext cx="8105732" cy="1323439"/>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a:solidFill>
                  <a:srgbClr val="8FAADC"/>
                </a:solidFill>
              </a:rPr>
              <a:t>Therefore, </a:t>
            </a:r>
            <a:r>
              <a:rPr lang="en-US"/>
              <a:t>Score</a:t>
            </a:r>
            <a:r>
              <a:rPr lang="en-US">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789272" y="3287534"/>
            <a:ext cx="6716428"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Scores data from </a:t>
            </a:r>
            <a:r>
              <a:rPr lang="en-US" b="1">
                <a:solidFill>
                  <a:srgbClr val="2F5597"/>
                </a:solidFill>
              </a:rPr>
              <a:t>2015</a:t>
            </a:r>
            <a:r>
              <a:rPr lang="en-US"/>
              <a:t> to </a:t>
            </a:r>
            <a:r>
              <a:rPr lang="en-US" b="1">
                <a:solidFill>
                  <a:srgbClr val="2F5597"/>
                </a:solidFill>
              </a:rPr>
              <a:t>present</a:t>
            </a:r>
            <a:r>
              <a:rPr lang="en-US" b="1"/>
              <a:t> </a:t>
            </a:r>
            <a:r>
              <a:rPr lang="en-US"/>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789271" y="420781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Analysis functions </a:t>
            </a:r>
            <a:r>
              <a:rPr lang="en-US" i="1"/>
              <a:t>(sorting, statistics, filtering)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789271" y="481230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Give suggestions for selecting schools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3066713"/>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pic>
        <p:nvPicPr>
          <p:cNvPr id="32" name="Side bar video">
            <a:hlinkClick r:id="" action="ppaction://media"/>
            <a:extLst>
              <a:ext uri="{FF2B5EF4-FFF2-40B4-BE49-F238E27FC236}">
                <a16:creationId xmlns:a16="http://schemas.microsoft.com/office/drawing/2014/main" id="{B0FEE562-CF5F-D521-9335-1818CED2CAC4}"/>
              </a:ext>
            </a:extLst>
          </p:cNvPr>
          <p:cNvPicPr>
            <a:picLocks noChangeAspect="1"/>
          </p:cNvPicPr>
          <p:nvPr>
            <a:videoFile r:link="rId2"/>
            <p:extLst>
              <p:ext uri="{DAA4B4D4-6D71-4841-9C94-3DE7FCFB9230}">
                <p14:media xmlns:p14="http://schemas.microsoft.com/office/powerpoint/2010/main" r:embed="rId1">
                  <p14:bmkLst>
                    <p14:bmk name="Bookmark 1" time="1773.6666"/>
                  </p14:bmkLst>
                </p14:media>
              </p:ext>
            </p:extLst>
          </p:nvPr>
        </p:nvPicPr>
        <p:blipFill rotWithShape="1">
          <a:blip r:embed="rId5"/>
          <a:srcRect b="8333"/>
          <a:stretch/>
        </p:blipFill>
        <p:spPr>
          <a:xfrm>
            <a:off x="7856736" y="3173277"/>
            <a:ext cx="3502152" cy="1807458"/>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84F9E53B-5840-8D3B-B86B-EC5BA121735C}"/>
              </a:ext>
            </a:extLst>
          </p:cNvPr>
          <p:cNvPicPr>
            <a:picLocks noChangeAspect="1"/>
          </p:cNvPicPr>
          <p:nvPr/>
        </p:nvPicPr>
        <p:blipFill rotWithShape="1">
          <a:blip r:embed="rId6">
            <a:extLst>
              <a:ext uri="{28A0092B-C50C-407E-A947-70E740481C1C}">
                <a14:useLocalDpi xmlns:a14="http://schemas.microsoft.com/office/drawing/2010/main" val="0"/>
              </a:ext>
            </a:extLst>
          </a:blip>
          <a:srcRect b="9015"/>
          <a:stretch/>
        </p:blipFill>
        <p:spPr>
          <a:xfrm>
            <a:off x="7856736" y="3173803"/>
            <a:ext cx="3493008" cy="1806932"/>
          </a:xfrm>
          <a:prstGeom prst="rect">
            <a:avLst/>
          </a:prstGeom>
        </p:spPr>
      </p:pic>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Tree>
    <p:extLst>
      <p:ext uri="{BB962C8B-B14F-4D97-AF65-F5344CB8AC3E}">
        <p14:creationId xmlns:p14="http://schemas.microsoft.com/office/powerpoint/2010/main" val="252115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50000" decel="500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1" presetClass="mediacall" presetSubtype="0" fill="hold" nodeType="withEffect">
                                  <p:stCondLst>
                                    <p:cond delay="0"/>
                                  </p:stCondLst>
                                  <p:childTnLst>
                                    <p:cmd type="call" cmd="playFrom(0.0)">
                                      <p:cBhvr>
                                        <p:cTn id="30" dur="1878" fill="hold"/>
                                        <p:tgtEl>
                                          <p:spTgt spid="32"/>
                                        </p:tgtEl>
                                      </p:cBhvr>
                                    </p:cmd>
                                  </p:childTnLst>
                                </p:cTn>
                              </p:par>
                            </p:childTnLst>
                          </p:cTn>
                        </p:par>
                        <p:par>
                          <p:cTn id="31" fill="hold">
                            <p:stCondLst>
                              <p:cond delay="1878"/>
                            </p:stCondLst>
                            <p:childTnLst>
                              <p:par>
                                <p:cTn id="32" presetID="1"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display="0">
                  <p:stCondLst>
                    <p:cond delay="indefinite"/>
                  </p:stCondLst>
                </p:cTn>
                <p:tgtEl>
                  <p:spTgt spid="32"/>
                </p:tgtEl>
              </p:cMediaNode>
            </p:video>
          </p:childTnLst>
        </p:cTn>
      </p:par>
    </p:tnLst>
    <p:bldLst>
      <p:bldP spid="3"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09973" y="2644170"/>
            <a:ext cx="7972054"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3. How we do?</a:t>
            </a: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useoModerno" pitchFamily="2" charset="0"/>
            </a:endParaRPr>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1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1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1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1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1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1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1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10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10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10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10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nodeType="withEffect">
                                  <p:stCondLst>
                                    <p:cond delay="1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10" presetClass="entr" presetSubtype="0" fill="hold" grpId="0" nodeType="withEffect">
                                  <p:stCondLst>
                                    <p:cond delay="10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nodeType="withEffect">
                                  <p:stCondLst>
                                    <p:cond delay="10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par>
                                <p:cTn id="84" presetID="10" presetClass="entr" presetSubtype="0" fill="hold" grpId="0" nodeType="withEffect">
                                  <p:stCondLst>
                                    <p:cond delay="10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nodeType="withEffect">
                                  <p:stCondLst>
                                    <p:cond delay="10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1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1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nodeType="withEffect">
                                  <p:stCondLst>
                                    <p:cond delay="1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1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1" grpId="0" animBg="1"/>
      <p:bldP spid="14" grpId="0" animBg="1"/>
      <p:bldP spid="17" grpId="0" animBg="1"/>
      <p:bldP spid="21" grpId="0" animBg="1"/>
      <p:bldP spid="23" grpId="0" animBg="1"/>
      <p:bldP spid="26" grpId="0" animBg="1"/>
      <p:bldP spid="28" grpId="0" animBg="1"/>
      <p:bldP spid="30" grpId="0" animBg="1"/>
      <p:bldP spid="32" grpId="0" animBg="1"/>
      <p:bldP spid="35" grpId="0" animBg="1"/>
      <p:bldP spid="38" grpId="0" animBg="1"/>
      <p:bldP spid="41" grpId="0" animBg="1"/>
      <p:bldP spid="43"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497352"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What languages </a:t>
            </a:r>
            <a:r>
              <a:rPr lang="en-US"/>
              <a:t>SCORE </a:t>
            </a:r>
            <a:r>
              <a:rPr lang="en-US">
                <a:solidFill>
                  <a:srgbClr val="8FAADC"/>
                </a:solidFill>
              </a:rPr>
              <a:t>used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98076" y="244102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sp useBgFill="1">
        <p:nvSpPr>
          <p:cNvPr id="4" name="cover 2 arrows">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44817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a:endCxn id="2" idx="3"/>
          </p:cNvCxnSpPr>
          <p:nvPr/>
        </p:nvCxnSpPr>
        <p:spPr>
          <a:xfrm>
            <a:off x="3652850" y="398292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96962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a:stCxn id="4" idx="1"/>
            <a:endCxn id="4" idx="3"/>
          </p:cNvCxnSpPr>
          <p:nvPr/>
        </p:nvCxnSpPr>
        <p:spPr>
          <a:xfrm>
            <a:off x="6335486" y="397012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1984579217"/>
              </p:ext>
            </p:extLst>
          </p:nvPr>
        </p:nvGraphicFramePr>
        <p:xfrm>
          <a:off x="659964" y="22785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32703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41050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31328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40256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1681894385"/>
              </p:ext>
            </p:extLst>
          </p:nvPr>
        </p:nvGraphicFramePr>
        <p:xfrm>
          <a:off x="6581438" y="22616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5589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5589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2162184435"/>
              </p:ext>
            </p:extLst>
          </p:nvPr>
        </p:nvGraphicFramePr>
        <p:xfrm>
          <a:off x="9745608" y="22407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41278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9957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50765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50561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7681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50561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4594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42151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8539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8539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4228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53899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53899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8547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8583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4607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53943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5680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2999006"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How</a:t>
            </a:r>
            <a:r>
              <a:rPr lang="en-US" sz="2400">
                <a:solidFill>
                  <a:srgbClr val="2F5597"/>
                </a:solidFill>
                <a:latin typeface="Google Sans" panose="020B0503030502040204" pitchFamily="34" charset="0"/>
              </a:rPr>
              <a:t> SCORE </a:t>
            </a:r>
            <a:r>
              <a:rPr lang="en-US" sz="2400">
                <a:solidFill>
                  <a:srgbClr val="8FAADC"/>
                </a:solidFill>
                <a:latin typeface="Google Sans" panose="020B0503030502040204" pitchFamily="34" charset="0"/>
              </a:rPr>
              <a:t>works</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0"/>
                            </p:stCondLst>
                            <p:childTnLst>
                              <p:par>
                                <p:cTn id="56" presetID="22" presetClass="entr" presetSubtype="8" fill="hold" nodeType="afterEffect">
                                  <p:stCondLst>
                                    <p:cond delay="20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300"/>
                                        <p:tgtEl>
                                          <p:spTgt spid="41"/>
                                        </p:tgtEl>
                                      </p:cBhvr>
                                    </p:animEffect>
                                  </p:childTnLst>
                                </p:cTn>
                              </p:par>
                              <p:par>
                                <p:cTn id="59" presetID="22" presetClass="entr" presetSubtype="8" fill="hold" nodeType="withEffect">
                                  <p:stCondLst>
                                    <p:cond delay="20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300"/>
                                        <p:tgtEl>
                                          <p:spTgt spid="37"/>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par>
                                <p:cTn id="66" presetID="47" presetClass="entr" presetSubtype="0" fill="hold" grpId="0" nodeType="withEffect">
                                  <p:stCondLst>
                                    <p:cond delay="1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300"/>
                                        <p:tgtEl>
                                          <p:spTgt spid="58"/>
                                        </p:tgtEl>
                                      </p:cBhvr>
                                    </p:animEffect>
                                    <p:anim calcmode="lin" valueType="num">
                                      <p:cBhvr>
                                        <p:cTn id="69" dur="300" fill="hold"/>
                                        <p:tgtEl>
                                          <p:spTgt spid="58"/>
                                        </p:tgtEl>
                                        <p:attrNameLst>
                                          <p:attrName>ppt_x</p:attrName>
                                        </p:attrNameLst>
                                      </p:cBhvr>
                                      <p:tavLst>
                                        <p:tav tm="0">
                                          <p:val>
                                            <p:strVal val="#ppt_x"/>
                                          </p:val>
                                        </p:tav>
                                        <p:tav tm="100000">
                                          <p:val>
                                            <p:strVal val="#ppt_x"/>
                                          </p:val>
                                        </p:tav>
                                      </p:tavLst>
                                    </p:anim>
                                    <p:anim calcmode="lin" valueType="num">
                                      <p:cBhvr>
                                        <p:cTn id="70" dur="300" fill="hold"/>
                                        <p:tgtEl>
                                          <p:spTgt spid="58"/>
                                        </p:tgtEl>
                                        <p:attrNameLst>
                                          <p:attrName>ppt_y</p:attrName>
                                        </p:attrNameLst>
                                      </p:cBhvr>
                                      <p:tavLst>
                                        <p:tav tm="0">
                                          <p:val>
                                            <p:strVal val="#ppt_y-.1"/>
                                          </p:val>
                                        </p:tav>
                                        <p:tav tm="100000">
                                          <p:val>
                                            <p:strVal val="#ppt_y"/>
                                          </p:val>
                                        </p:tav>
                                      </p:tavLst>
                                    </p:anim>
                                  </p:childTnLst>
                                </p:cTn>
                              </p:par>
                              <p:par>
                                <p:cTn id="71" presetID="22" presetClass="entr" presetSubtype="8" fill="hold" nodeType="withEffect">
                                  <p:stCondLst>
                                    <p:cond delay="70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par>
                          <p:cTn id="74" fill="hold">
                            <p:stCondLst>
                              <p:cond delay="2200"/>
                            </p:stCondLst>
                            <p:childTnLst>
                              <p:par>
                                <p:cTn id="75" presetID="22" presetClass="entr" presetSubtype="8" fill="hold" nodeType="afterEffect">
                                  <p:stCondLst>
                                    <p:cond delay="200"/>
                                  </p:stCondLst>
                                  <p:childTnLst>
                                    <p:set>
                                      <p:cBhvr>
                                        <p:cTn id="76" dur="1" fill="hold">
                                          <p:stCondLst>
                                            <p:cond delay="0"/>
                                          </p:stCondLst>
                                        </p:cTn>
                                        <p:tgtEl>
                                          <p:spTgt spid="57"/>
                                        </p:tgtEl>
                                        <p:attrNameLst>
                                          <p:attrName>style.visibility</p:attrName>
                                        </p:attrNameLst>
                                      </p:cBhvr>
                                      <p:to>
                                        <p:strVal val="visible"/>
                                      </p:to>
                                    </p:set>
                                    <p:animEffect transition="in" filter="wipe(left)">
                                      <p:cBhvr>
                                        <p:cTn id="77" dur="500"/>
                                        <p:tgtEl>
                                          <p:spTgt spid="57"/>
                                        </p:tgtEl>
                                      </p:cBhvr>
                                    </p:animEffect>
                                  </p:childTnLst>
                                </p:cTn>
                              </p:par>
                            </p:childTnLst>
                          </p:cTn>
                        </p:par>
                        <p:par>
                          <p:cTn id="78" fill="hold">
                            <p:stCondLst>
                              <p:cond delay="2900"/>
                            </p:stCondLst>
                            <p:childTnLst>
                              <p:par>
                                <p:cTn id="79" presetID="22" presetClass="entr" presetSubtype="2" fill="hold" nodeType="afterEffect">
                                  <p:stCondLst>
                                    <p:cond delay="200"/>
                                  </p:stCondLst>
                                  <p:childTnLst>
                                    <p:set>
                                      <p:cBhvr>
                                        <p:cTn id="80" dur="1" fill="hold">
                                          <p:stCondLst>
                                            <p:cond delay="0"/>
                                          </p:stCondLst>
                                        </p:cTn>
                                        <p:tgtEl>
                                          <p:spTgt spid="59"/>
                                        </p:tgtEl>
                                        <p:attrNameLst>
                                          <p:attrName>style.visibility</p:attrName>
                                        </p:attrNameLst>
                                      </p:cBhvr>
                                      <p:to>
                                        <p:strVal val="visible"/>
                                      </p:to>
                                    </p:set>
                                    <p:animEffect transition="in" filter="wipe(right)">
                                      <p:cBhvr>
                                        <p:cTn id="81" dur="500"/>
                                        <p:tgtEl>
                                          <p:spTgt spid="59"/>
                                        </p:tgtEl>
                                      </p:cBhvr>
                                    </p:animEffect>
                                  </p:childTnLst>
                                </p:cTn>
                              </p:par>
                            </p:childTnLst>
                          </p:cTn>
                        </p:par>
                        <p:par>
                          <p:cTn id="82" fill="hold">
                            <p:stCondLst>
                              <p:cond delay="3600"/>
                            </p:stCondLst>
                            <p:childTnLst>
                              <p:par>
                                <p:cTn id="83" presetID="22" presetClass="entr" presetSubtype="2" fill="hold" nodeType="afterEffect">
                                  <p:stCondLst>
                                    <p:cond delay="200"/>
                                  </p:stCondLst>
                                  <p:childTnLst>
                                    <p:set>
                                      <p:cBhvr>
                                        <p:cTn id="84" dur="1" fill="hold">
                                          <p:stCondLst>
                                            <p:cond delay="0"/>
                                          </p:stCondLst>
                                        </p:cTn>
                                        <p:tgtEl>
                                          <p:spTgt spid="61"/>
                                        </p:tgtEl>
                                        <p:attrNameLst>
                                          <p:attrName>style.visibility</p:attrName>
                                        </p:attrNameLst>
                                      </p:cBhvr>
                                      <p:to>
                                        <p:strVal val="visible"/>
                                      </p:to>
                                    </p:set>
                                    <p:animEffect transition="in" filter="wipe(right)">
                                      <p:cBhvr>
                                        <p:cTn id="85" dur="500"/>
                                        <p:tgtEl>
                                          <p:spTgt spid="61"/>
                                        </p:tgtEl>
                                      </p:cBhvr>
                                    </p:animEffect>
                                  </p:childTnLst>
                                </p:cTn>
                              </p:par>
                            </p:childTnLst>
                          </p:cTn>
                        </p:par>
                        <p:par>
                          <p:cTn id="86" fill="hold">
                            <p:stCondLst>
                              <p:cond delay="4300"/>
                            </p:stCondLst>
                            <p:childTnLst>
                              <p:par>
                                <p:cTn id="87" presetID="22" presetClass="entr" presetSubtype="2" fill="hold" nodeType="afterEffect">
                                  <p:stCondLst>
                                    <p:cond delay="200"/>
                                  </p:stCondLst>
                                  <p:childTnLst>
                                    <p:set>
                                      <p:cBhvr>
                                        <p:cTn id="88" dur="1" fill="hold">
                                          <p:stCondLst>
                                            <p:cond delay="0"/>
                                          </p:stCondLst>
                                        </p:cTn>
                                        <p:tgtEl>
                                          <p:spTgt spid="66"/>
                                        </p:tgtEl>
                                        <p:attrNameLst>
                                          <p:attrName>style.visibility</p:attrName>
                                        </p:attrNameLst>
                                      </p:cBhvr>
                                      <p:to>
                                        <p:strVal val="visible"/>
                                      </p:to>
                                    </p:set>
                                    <p:animEffect transition="in" filter="wipe(right)">
                                      <p:cBhvr>
                                        <p:cTn id="89" dur="500"/>
                                        <p:tgtEl>
                                          <p:spTgt spid="66"/>
                                        </p:tgtEl>
                                      </p:cBhvr>
                                    </p:animEffect>
                                  </p:childTnLst>
                                </p:cTn>
                              </p:par>
                              <p:par>
                                <p:cTn id="90" presetID="22" presetClass="entr" presetSubtype="4" fill="hold" grpId="0" nodeType="withEffect">
                                  <p:stCondLst>
                                    <p:cond delay="30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300"/>
                                        <p:tgtEl>
                                          <p:spTgt spid="31"/>
                                        </p:tgtEl>
                                      </p:cBhvr>
                                    </p:animEffect>
                                  </p:childTnLst>
                                </p:cTn>
                              </p:par>
                            </p:childTnLst>
                          </p:cTn>
                        </p:par>
                        <p:par>
                          <p:cTn id="93" fill="hold">
                            <p:stCondLst>
                              <p:cond delay="5000"/>
                            </p:stCondLst>
                            <p:childTnLst>
                              <p:par>
                                <p:cTn id="94" presetID="22" presetClass="entr" presetSubtype="2" fill="hold" nodeType="afterEffect">
                                  <p:stCondLst>
                                    <p:cond delay="200"/>
                                  </p:stCondLst>
                                  <p:childTnLst>
                                    <p:set>
                                      <p:cBhvr>
                                        <p:cTn id="95" dur="1" fill="hold">
                                          <p:stCondLst>
                                            <p:cond delay="0"/>
                                          </p:stCondLst>
                                        </p:cTn>
                                        <p:tgtEl>
                                          <p:spTgt spid="56"/>
                                        </p:tgtEl>
                                        <p:attrNameLst>
                                          <p:attrName>style.visibility</p:attrName>
                                        </p:attrNameLst>
                                      </p:cBhvr>
                                      <p:to>
                                        <p:strVal val="visible"/>
                                      </p:to>
                                    </p:set>
                                    <p:animEffect transition="in" filter="wipe(right)">
                                      <p:cBhvr>
                                        <p:cTn id="9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82410748"/>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3"/>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4065360"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DATABASE</a:t>
            </a:r>
            <a:r>
              <a:rPr lang="en-US" sz="2400">
                <a:solidFill>
                  <a:srgbClr val="8FAADC"/>
                </a:solidFill>
                <a:latin typeface="Google Sans" panose="020B0503030502040204" pitchFamily="34" charset="0"/>
              </a:rPr>
              <a:t>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007" y="2095476"/>
            <a:ext cx="9029986" cy="40649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653BA355-6653-3F4A-5EAF-294BFE60250E}"/>
                  </a:ext>
                </a:extLst>
              </p:cNvPr>
              <p:cNvGraphicFramePr>
                <a:graphicFrameLocks noChangeAspect="1"/>
              </p:cNvGraphicFramePr>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89AF1F77-1A3B-4D3C-17FE-9347B3829924}"/>
                  </a:ext>
                </a:extLst>
              </p:cNvPr>
              <p:cNvGraphicFramePr>
                <a:graphicFrameLocks noChangeAspect="1"/>
              </p:cNvGraphicFramePr>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20EBB9FB-3ABE-0534-CBEE-F80F952BAE4A}"/>
                  </a:ext>
                </a:extLst>
              </p:cNvPr>
              <p:cNvGraphicFramePr>
                <a:graphicFrameLocks noChangeAspect="1"/>
              </p:cNvGraphicFramePr>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a:extLst>
                  <a:ext uri="{FF2B5EF4-FFF2-40B4-BE49-F238E27FC236}">
                    <a16:creationId xmlns:a16="http://schemas.microsoft.com/office/drawing/2014/main" id="{DC0EEAD9-AF80-A5C1-BCEB-205EA710EA83}"/>
                  </a:ext>
                </a:extLst>
              </p:cNvPr>
              <p:cNvGraphicFramePr>
                <a:graphicFrameLocks noChangeAspect="1"/>
              </p:cNvGraphicFramePr>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D4285C75-12FD-851A-F74E-C209AA42AD2C}"/>
                  </a:ext>
                </a:extLst>
              </p:cNvPr>
              <p:cNvGraphicFramePr>
                <a:graphicFrameLocks noChangeAspect="1"/>
              </p:cNvGraphicFramePr>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6"/>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Tree>
    <p:extLst>
      <p:ext uri="{BB962C8B-B14F-4D97-AF65-F5344CB8AC3E}">
        <p14:creationId xmlns:p14="http://schemas.microsoft.com/office/powerpoint/2010/main" val="535015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952698417"/>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44" y="2791018"/>
            <a:ext cx="4212280" cy="13108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59" y="2791018"/>
            <a:ext cx="5488498" cy="2821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2895073B-BED9-82DD-FF2F-7FD46B6A9E87}"/>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417316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22255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918271"/>
            <a:ext cx="5488498" cy="22027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BA8F3047-16B8-FACC-711F-8F9863F35A31}"/>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144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4" y="2922711"/>
            <a:ext cx="4212280" cy="9444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438"/>
          <a:stretch/>
        </p:blipFill>
        <p:spPr bwMode="auto">
          <a:xfrm>
            <a:off x="5607963" y="2921644"/>
            <a:ext cx="5486400" cy="3217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7" name="TextBox 6">
            <a:extLst>
              <a:ext uri="{FF2B5EF4-FFF2-40B4-BE49-F238E27FC236}">
                <a16:creationId xmlns:a16="http://schemas.microsoft.com/office/drawing/2014/main" id="{E4655AB7-A38F-EC15-CFD9-29DAEA4DB579}"/>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359606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16162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1018"/>
            <a:ext cx="5486400" cy="3481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9" name="TextBox 8">
            <a:extLst>
              <a:ext uri="{FF2B5EF4-FFF2-40B4-BE49-F238E27FC236}">
                <a16:creationId xmlns:a16="http://schemas.microsoft.com/office/drawing/2014/main" id="{6A4D2136-3EC0-0AE6-D7E4-714F3115EBBE}"/>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341439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3" y="2791018"/>
            <a:ext cx="4215384" cy="2145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0082"/>
            <a:ext cx="5488498" cy="1759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
        <p:nvSpPr>
          <p:cNvPr id="9" name="TextBox 8">
            <a:extLst>
              <a:ext uri="{FF2B5EF4-FFF2-40B4-BE49-F238E27FC236}">
                <a16:creationId xmlns:a16="http://schemas.microsoft.com/office/drawing/2014/main" id="{77A54CBF-9203-A97C-34EB-7B0ED27C484E}"/>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2F5597"/>
                </a:solidFill>
                <a:latin typeface="Google Sans" panose="020B0503030502040204" pitchFamily="34" charset="0"/>
              </a:rPr>
              <a:t>TABLE</a:t>
            </a:r>
            <a:r>
              <a:rPr lang="en-US" sz="2400">
                <a:solidFill>
                  <a:srgbClr val="8FAADC"/>
                </a:solidFill>
                <a:latin typeface="Google Sans" panose="020B0503030502040204" pitchFamily="34" charset="0"/>
              </a:rPr>
              <a:t> structure and data</a:t>
            </a:r>
          </a:p>
        </p:txBody>
      </p:sp>
    </p:spTree>
    <p:extLst>
      <p:ext uri="{BB962C8B-B14F-4D97-AF65-F5344CB8AC3E}">
        <p14:creationId xmlns:p14="http://schemas.microsoft.com/office/powerpoint/2010/main" val="261501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8" name="TextBox 7">
            <a:extLst>
              <a:ext uri="{FF2B5EF4-FFF2-40B4-BE49-F238E27FC236}">
                <a16:creationId xmlns:a16="http://schemas.microsoft.com/office/drawing/2014/main" id="{ED38A937-B736-9BDF-4343-2E9D7F0E1F54}"/>
              </a:ext>
            </a:extLst>
          </p:cNvPr>
          <p:cNvSpPr txBox="1"/>
          <p:nvPr/>
        </p:nvSpPr>
        <p:spPr>
          <a:xfrm>
            <a:off x="3991363" y="2932486"/>
            <a:ext cx="4209275" cy="99302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REAL DATA</a:t>
            </a:r>
          </a:p>
        </p:txBody>
      </p:sp>
      <p:pic>
        <p:nvPicPr>
          <p:cNvPr id="4" name="Graphic 3" descr="Database with solid fill">
            <a:extLst>
              <a:ext uri="{FF2B5EF4-FFF2-40B4-BE49-F238E27FC236}">
                <a16:creationId xmlns:a16="http://schemas.microsoft.com/office/drawing/2014/main" id="{E737673F-9AD8-085A-93C9-544AA2CA8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146348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300"/>
                                  </p:stCondLst>
                                  <p:childTnLst>
                                    <p:animMotion origin="layout" path="M 0 0 L 0 -0.05741 " pathEditMode="relative" rAng="0" ptsTypes="AA">
                                      <p:cBhvr>
                                        <p:cTn id="6" dur="500" fill="hold"/>
                                        <p:tgtEl>
                                          <p:spTgt spid="8"/>
                                        </p:tgtEl>
                                        <p:attrNameLst>
                                          <p:attrName>ppt_x</p:attrName>
                                          <p:attrName>ppt_y</p:attrName>
                                        </p:attrNameLst>
                                      </p:cBhvr>
                                      <p:rCtr x="0" y="-2870"/>
                                    </p:animMotion>
                                  </p:childTnLst>
                                </p:cTn>
                              </p:par>
                              <p:par>
                                <p:cTn id="7" presetID="10" presetClass="entr" presetSubtype="0" fill="hold" nodeType="withEffect">
                                  <p:stCondLst>
                                    <p:cond delay="3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300"/>
                                  </p:stCondLst>
                                  <p:childTnLst>
                                    <p:animMotion origin="layout" path="M 0 0 L 0 0.07245 " pathEditMode="relative" rAng="0" ptsTypes="AA">
                                      <p:cBhvr>
                                        <p:cTn id="11" dur="500" fill="hold"/>
                                        <p:tgtEl>
                                          <p:spTgt spid="4"/>
                                        </p:tgtEl>
                                        <p:attrNameLst>
                                          <p:attrName>ppt_x</p:attrName>
                                          <p:attrName>ppt_y</p:attrName>
                                        </p:attrNameLst>
                                      </p:cBhvr>
                                      <p:rCtr x="0" y="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CF73226B-3165-2167-8115-07CE41EBD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301" y="1500585"/>
            <a:ext cx="5613398" cy="4034630"/>
          </a:xfrm>
          <a:prstGeom prst="rect">
            <a:avLst/>
          </a:prstGeom>
        </p:spPr>
      </p:pic>
    </p:spTree>
    <p:extLst>
      <p:ext uri="{BB962C8B-B14F-4D97-AF65-F5344CB8AC3E}">
        <p14:creationId xmlns:p14="http://schemas.microsoft.com/office/powerpoint/2010/main" val="418754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C9315DE7-7084-E95C-623B-F43382243895}"/>
              </a:ext>
            </a:extLst>
          </p:cNvPr>
          <p:cNvSpPr txBox="1"/>
          <p:nvPr/>
        </p:nvSpPr>
        <p:spPr>
          <a:xfrm>
            <a:off x="3991363" y="2932486"/>
            <a:ext cx="4209275" cy="194033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Xử lý vấn đề 2021</a:t>
            </a:r>
          </a:p>
        </p:txBody>
      </p:sp>
      <p:sp>
        <p:nvSpPr>
          <p:cNvPr id="7" name="TextBox 6">
            <a:extLst>
              <a:ext uri="{FF2B5EF4-FFF2-40B4-BE49-F238E27FC236}">
                <a16:creationId xmlns:a16="http://schemas.microsoft.com/office/drawing/2014/main" id="{C7666618-0457-9637-24B2-B197A9FF40FB}"/>
              </a:ext>
            </a:extLst>
          </p:cNvPr>
          <p:cNvSpPr txBox="1"/>
          <p:nvPr/>
        </p:nvSpPr>
        <p:spPr>
          <a:xfrm>
            <a:off x="4803018" y="6858000"/>
            <a:ext cx="2585964"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4. Progress</a:t>
            </a:r>
          </a:p>
        </p:txBody>
      </p:sp>
    </p:spTree>
    <p:extLst>
      <p:ext uri="{BB962C8B-B14F-4D97-AF65-F5344CB8AC3E}">
        <p14:creationId xmlns:p14="http://schemas.microsoft.com/office/powerpoint/2010/main" val="323284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28F0188-206A-4587-9110-35E037845C58}"/>
              </a:ext>
            </a:extLst>
          </p:cNvPr>
          <p:cNvGraphicFramePr/>
          <p:nvPr/>
        </p:nvGraphicFramePr>
        <p:xfrm>
          <a:off x="3097047" y="1996349"/>
          <a:ext cx="5997906" cy="4379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6317E56-B263-4EB9-8079-9ACAD0C659E0}"/>
              </a:ext>
            </a:extLst>
          </p:cNvPr>
          <p:cNvSpPr/>
          <p:nvPr/>
        </p:nvSpPr>
        <p:spPr>
          <a:xfrm>
            <a:off x="3363521" y="694035"/>
            <a:ext cx="546495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lumMod val="75000"/>
                  </a:srgbClr>
                </a:solidFill>
                <a:effectLst>
                  <a:outerShdw blurRad="38100" dist="25400" dir="5400000" algn="ctr" rotWithShape="0">
                    <a:srgbClr val="6E747A">
                      <a:alpha val="43000"/>
                    </a:srgbClr>
                  </a:outerShdw>
                </a:effectLst>
                <a:uLnTx/>
                <a:uFillTx/>
                <a:latin typeface="MuseoModerno" pitchFamily="2" charset="0"/>
                <a:ea typeface="+mn-ea"/>
                <a:cs typeface="+mn-cs"/>
              </a:rPr>
              <a:t>Score</a:t>
            </a:r>
            <a:r>
              <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MuseoModerno" pitchFamily="2" charset="0"/>
                <a:ea typeface="+mn-ea"/>
                <a:cs typeface="+mn-cs"/>
              </a:rPr>
              <a:t> circulation</a:t>
            </a:r>
            <a:endPar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59218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126277" y="2644170"/>
            <a:ext cx="593944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569175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999411"/>
            <a:ext cx="633570" cy="6740307"/>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687967" y="3922484"/>
            <a:ext cx="51206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766695"/>
            <a:ext cx="633570" cy="6740307"/>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3454499"/>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51206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67995BB7-7C90-A5E4-74CA-049A416B158B}"/>
              </a:ext>
            </a:extLst>
          </p:cNvPr>
          <p:cNvSpPr txBox="1"/>
          <p:nvPr/>
        </p:nvSpPr>
        <p:spPr>
          <a:xfrm>
            <a:off x="9148250" y="2999411"/>
            <a:ext cx="2587568" cy="369332"/>
          </a:xfrm>
          <a:prstGeom prst="rect">
            <a:avLst/>
          </a:prstGeom>
          <a:noFill/>
        </p:spPr>
        <p:txBody>
          <a:bodyPr wrap="none" rtlCol="0">
            <a:spAutoFit/>
          </a:bodyPr>
          <a:lstStyle/>
          <a:p>
            <a:r>
              <a:rPr lang="en-US">
                <a:latin typeface="MuseoModerno" pitchFamily="2" charset="0"/>
              </a:rPr>
              <a:t>Check alignment later</a:t>
            </a: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49952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
        <p:nvSpPr>
          <p:cNvPr id="5" name="TextBox 4">
            <a:extLst>
              <a:ext uri="{FF2B5EF4-FFF2-40B4-BE49-F238E27FC236}">
                <a16:creationId xmlns:a16="http://schemas.microsoft.com/office/drawing/2014/main" id="{CA4A3062-C9CA-ADC7-A560-2FE0748DD9A0}"/>
              </a:ext>
            </a:extLst>
          </p:cNvPr>
          <p:cNvSpPr txBox="1"/>
          <p:nvPr/>
        </p:nvSpPr>
        <p:spPr>
          <a:xfrm>
            <a:off x="2929647" y="1302837"/>
            <a:ext cx="6332706"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a:solidFill>
                  <a:srgbClr val="8FAADC"/>
                </a:solidFill>
              </a:rPr>
              <a:t>Back to </a:t>
            </a:r>
            <a:r>
              <a:rPr lang="en-US"/>
              <a:t>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useoModerno" pitchFamily="2" charset="0"/>
            </a:endParaRPr>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
        <p:nvSpPr>
          <p:cNvPr id="4" name="TextBox 3">
            <a:extLst>
              <a:ext uri="{FF2B5EF4-FFF2-40B4-BE49-F238E27FC236}">
                <a16:creationId xmlns:a16="http://schemas.microsoft.com/office/drawing/2014/main" id="{2B5E8AEC-C355-EC8B-11CC-64982AEEA10F}"/>
              </a:ext>
            </a:extLst>
          </p:cNvPr>
          <p:cNvSpPr txBox="1"/>
          <p:nvPr/>
        </p:nvSpPr>
        <p:spPr>
          <a:xfrm>
            <a:off x="4267615" y="6858000"/>
            <a:ext cx="3656770"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5. In developing</a:t>
            </a:r>
          </a:p>
        </p:txBody>
      </p:sp>
    </p:spTree>
    <p:extLst>
      <p:ext uri="{BB962C8B-B14F-4D97-AF65-F5344CB8AC3E}">
        <p14:creationId xmlns:p14="http://schemas.microsoft.com/office/powerpoint/2010/main" val="349292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300" fill="hold"/>
                                        <p:tgtEl>
                                          <p:spTgt spid="14">
                                            <p:bg/>
                                          </p:spTgt>
                                        </p:tgtEl>
                                        <p:attrNameLst>
                                          <p:attrName>style.color</p:attrName>
                                        </p:attrNameLst>
                                      </p:cBhvr>
                                      <p:to>
                                        <a:srgbClr val="F09456"/>
                                      </p:to>
                                    </p:animClr>
                                    <p:animClr clrSpc="rgb" dir="cw">
                                      <p:cBhvr>
                                        <p:cTn id="7" dur="300" fill="hold"/>
                                        <p:tgtEl>
                                          <p:spTgt spid="14">
                                            <p:bg/>
                                          </p:spTgt>
                                        </p:tgtEl>
                                        <p:attrNameLst>
                                          <p:attrName>fillcolor</p:attrName>
                                        </p:attrNameLst>
                                      </p:cBhvr>
                                      <p:to>
                                        <a:srgbClr val="F09456"/>
                                      </p:to>
                                    </p:animClr>
                                    <p:set>
                                      <p:cBhvr>
                                        <p:cTn id="8" dur="300" fill="hold"/>
                                        <p:tgtEl>
                                          <p:spTgt spid="14">
                                            <p:bg/>
                                          </p:spTgt>
                                        </p:tgtEl>
                                        <p:attrNameLst>
                                          <p:attrName>fill.type</p:attrName>
                                        </p:attrNameLst>
                                      </p:cBhvr>
                                      <p:to>
                                        <p:strVal val="solid"/>
                                      </p:to>
                                    </p:set>
                                    <p:set>
                                      <p:cBhvr>
                                        <p:cTn id="9" dur="300" fill="hold"/>
                                        <p:tgtEl>
                                          <p:spTgt spid="14">
                                            <p:bg/>
                                          </p:spTgt>
                                        </p:tgtEl>
                                        <p:attrNameLst>
                                          <p:attrName>fill.on</p:attrName>
                                        </p:attrNameLst>
                                      </p:cBhvr>
                                      <p:to>
                                        <p:strVal val="true"/>
                                      </p:to>
                                    </p:set>
                                  </p:childTnLst>
                                </p:cTn>
                              </p:par>
                              <p:par>
                                <p:cTn id="10" presetID="19" presetClass="emph" presetSubtype="0" fill="hold" grpId="0" nodeType="withEffect">
                                  <p:stCondLst>
                                    <p:cond delay="200"/>
                                  </p:stCondLst>
                                  <p:childTnLst>
                                    <p:animClr clrSpc="rgb" dir="cw">
                                      <p:cBhvr override="childStyle">
                                        <p:cTn id="11" dur="300" fill="hold"/>
                                        <p:tgtEl>
                                          <p:spTgt spid="17">
                                            <p:bg/>
                                          </p:spTgt>
                                        </p:tgtEl>
                                        <p:attrNameLst>
                                          <p:attrName>style.color</p:attrName>
                                        </p:attrNameLst>
                                      </p:cBhvr>
                                      <p:to>
                                        <a:srgbClr val="F09456"/>
                                      </p:to>
                                    </p:animClr>
                                    <p:animClr clrSpc="rgb" dir="cw">
                                      <p:cBhvr>
                                        <p:cTn id="12" dur="300" fill="hold"/>
                                        <p:tgtEl>
                                          <p:spTgt spid="17">
                                            <p:bg/>
                                          </p:spTgt>
                                        </p:tgtEl>
                                        <p:attrNameLst>
                                          <p:attrName>fillcolor</p:attrName>
                                        </p:attrNameLst>
                                      </p:cBhvr>
                                      <p:to>
                                        <a:srgbClr val="F09456"/>
                                      </p:to>
                                    </p:animClr>
                                    <p:set>
                                      <p:cBhvr>
                                        <p:cTn id="13" dur="300" fill="hold"/>
                                        <p:tgtEl>
                                          <p:spTgt spid="17">
                                            <p:bg/>
                                          </p:spTgt>
                                        </p:tgtEl>
                                        <p:attrNameLst>
                                          <p:attrName>fill.type</p:attrName>
                                        </p:attrNameLst>
                                      </p:cBhvr>
                                      <p:to>
                                        <p:strVal val="solid"/>
                                      </p:to>
                                    </p:set>
                                    <p:set>
                                      <p:cBhvr>
                                        <p:cTn id="14" dur="300" fill="hold"/>
                                        <p:tgtEl>
                                          <p:spTgt spid="17">
                                            <p:bg/>
                                          </p:spTgt>
                                        </p:tgtEl>
                                        <p:attrNameLst>
                                          <p:attrName>fill.on</p:attrName>
                                        </p:attrNameLst>
                                      </p:cBhvr>
                                      <p:to>
                                        <p:strVal val="true"/>
                                      </p:to>
                                    </p:set>
                                  </p:childTnLst>
                                </p:cTn>
                              </p:par>
                              <p:par>
                                <p:cTn id="15" presetID="19" presetClass="emph" presetSubtype="0" fill="hold" grpId="0" nodeType="withEffect">
                                  <p:stCondLst>
                                    <p:cond delay="400"/>
                                  </p:stCondLst>
                                  <p:childTnLst>
                                    <p:animClr clrSpc="rgb" dir="cw">
                                      <p:cBhvr override="childStyle">
                                        <p:cTn id="16" dur="300" fill="hold"/>
                                        <p:tgtEl>
                                          <p:spTgt spid="21">
                                            <p:bg/>
                                          </p:spTgt>
                                        </p:tgtEl>
                                        <p:attrNameLst>
                                          <p:attrName>style.color</p:attrName>
                                        </p:attrNameLst>
                                      </p:cBhvr>
                                      <p:to>
                                        <a:srgbClr val="F09456"/>
                                      </p:to>
                                    </p:animClr>
                                    <p:animClr clrSpc="rgb" dir="cw">
                                      <p:cBhvr>
                                        <p:cTn id="17" dur="300" fill="hold"/>
                                        <p:tgtEl>
                                          <p:spTgt spid="21">
                                            <p:bg/>
                                          </p:spTgt>
                                        </p:tgtEl>
                                        <p:attrNameLst>
                                          <p:attrName>fillcolor</p:attrName>
                                        </p:attrNameLst>
                                      </p:cBhvr>
                                      <p:to>
                                        <a:srgbClr val="F09456"/>
                                      </p:to>
                                    </p:animClr>
                                    <p:set>
                                      <p:cBhvr>
                                        <p:cTn id="18" dur="300" fill="hold"/>
                                        <p:tgtEl>
                                          <p:spTgt spid="21">
                                            <p:bg/>
                                          </p:spTgt>
                                        </p:tgtEl>
                                        <p:attrNameLst>
                                          <p:attrName>fill.type</p:attrName>
                                        </p:attrNameLst>
                                      </p:cBhvr>
                                      <p:to>
                                        <p:strVal val="solid"/>
                                      </p:to>
                                    </p:set>
                                    <p:set>
                                      <p:cBhvr>
                                        <p:cTn id="19" dur="300" fill="hold"/>
                                        <p:tgtEl>
                                          <p:spTgt spid="21">
                                            <p:bg/>
                                          </p:spTgt>
                                        </p:tgtEl>
                                        <p:attrNameLst>
                                          <p:attrName>fill.on</p:attrName>
                                        </p:attrNameLst>
                                      </p:cBhvr>
                                      <p:to>
                                        <p:strVal val="true"/>
                                      </p:to>
                                    </p:set>
                                  </p:childTnLst>
                                </p:cTn>
                              </p:par>
                              <p:par>
                                <p:cTn id="20" presetID="19" presetClass="emph" presetSubtype="0" fill="hold" grpId="0" nodeType="withEffect">
                                  <p:stCondLst>
                                    <p:cond delay="600"/>
                                  </p:stCondLst>
                                  <p:childTnLst>
                                    <p:animClr clrSpc="rgb" dir="cw">
                                      <p:cBhvr override="childStyle">
                                        <p:cTn id="21" dur="300" fill="hold"/>
                                        <p:tgtEl>
                                          <p:spTgt spid="26">
                                            <p:bg/>
                                          </p:spTgt>
                                        </p:tgtEl>
                                        <p:attrNameLst>
                                          <p:attrName>style.color</p:attrName>
                                        </p:attrNameLst>
                                      </p:cBhvr>
                                      <p:to>
                                        <a:srgbClr val="F09456"/>
                                      </p:to>
                                    </p:animClr>
                                    <p:animClr clrSpc="rgb" dir="cw">
                                      <p:cBhvr>
                                        <p:cTn id="22" dur="300" fill="hold"/>
                                        <p:tgtEl>
                                          <p:spTgt spid="26">
                                            <p:bg/>
                                          </p:spTgt>
                                        </p:tgtEl>
                                        <p:attrNameLst>
                                          <p:attrName>fillcolor</p:attrName>
                                        </p:attrNameLst>
                                      </p:cBhvr>
                                      <p:to>
                                        <a:srgbClr val="F09456"/>
                                      </p:to>
                                    </p:animClr>
                                    <p:set>
                                      <p:cBhvr>
                                        <p:cTn id="23" dur="300" fill="hold"/>
                                        <p:tgtEl>
                                          <p:spTgt spid="26">
                                            <p:bg/>
                                          </p:spTgt>
                                        </p:tgtEl>
                                        <p:attrNameLst>
                                          <p:attrName>fill.type</p:attrName>
                                        </p:attrNameLst>
                                      </p:cBhvr>
                                      <p:to>
                                        <p:strVal val="solid"/>
                                      </p:to>
                                    </p:set>
                                    <p:set>
                                      <p:cBhvr>
                                        <p:cTn id="24" dur="300" fill="hold"/>
                                        <p:tgtEl>
                                          <p:spTgt spid="26">
                                            <p:bg/>
                                          </p:spTgt>
                                        </p:tgtEl>
                                        <p:attrNameLst>
                                          <p:attrName>fill.on</p:attrName>
                                        </p:attrNameLst>
                                      </p:cBhvr>
                                      <p:to>
                                        <p:strVal val="true"/>
                                      </p:to>
                                    </p:set>
                                  </p:childTnLst>
                                </p:cTn>
                              </p:par>
                              <p:par>
                                <p:cTn id="25" presetID="19" presetClass="emph" presetSubtype="0" fill="hold" grpId="0" nodeType="withEffect">
                                  <p:stCondLst>
                                    <p:cond delay="800"/>
                                  </p:stCondLst>
                                  <p:childTnLst>
                                    <p:animClr clrSpc="rgb" dir="cw">
                                      <p:cBhvr override="childStyle">
                                        <p:cTn id="26" dur="300" fill="hold"/>
                                        <p:tgtEl>
                                          <p:spTgt spid="32">
                                            <p:bg/>
                                          </p:spTgt>
                                        </p:tgtEl>
                                        <p:attrNameLst>
                                          <p:attrName>style.color</p:attrName>
                                        </p:attrNameLst>
                                      </p:cBhvr>
                                      <p:to>
                                        <a:srgbClr val="F09456"/>
                                      </p:to>
                                    </p:animClr>
                                    <p:animClr clrSpc="rgb" dir="cw">
                                      <p:cBhvr>
                                        <p:cTn id="27" dur="300" fill="hold"/>
                                        <p:tgtEl>
                                          <p:spTgt spid="32">
                                            <p:bg/>
                                          </p:spTgt>
                                        </p:tgtEl>
                                        <p:attrNameLst>
                                          <p:attrName>fillcolor</p:attrName>
                                        </p:attrNameLst>
                                      </p:cBhvr>
                                      <p:to>
                                        <a:srgbClr val="F09456"/>
                                      </p:to>
                                    </p:animClr>
                                    <p:set>
                                      <p:cBhvr>
                                        <p:cTn id="28" dur="300" fill="hold"/>
                                        <p:tgtEl>
                                          <p:spTgt spid="32">
                                            <p:bg/>
                                          </p:spTgt>
                                        </p:tgtEl>
                                        <p:attrNameLst>
                                          <p:attrName>fill.type</p:attrName>
                                        </p:attrNameLst>
                                      </p:cBhvr>
                                      <p:to>
                                        <p:strVal val="solid"/>
                                      </p:to>
                                    </p:set>
                                    <p:set>
                                      <p:cBhvr>
                                        <p:cTn id="29" dur="300" fill="hold"/>
                                        <p:tgtEl>
                                          <p:spTgt spid="32">
                                            <p:bg/>
                                          </p:spTgt>
                                        </p:tgtEl>
                                        <p:attrNameLst>
                                          <p:attrName>fill.on</p:attrName>
                                        </p:attrNameLst>
                                      </p:cBhvr>
                                      <p:to>
                                        <p:strVal val="true"/>
                                      </p:to>
                                    </p:set>
                                  </p:childTnLst>
                                </p:cTn>
                              </p:par>
                              <p:par>
                                <p:cTn id="30" presetID="19" presetClass="emph" presetSubtype="0" fill="hold" grpId="0" nodeType="withEffect">
                                  <p:stCondLst>
                                    <p:cond delay="1000"/>
                                  </p:stCondLst>
                                  <p:childTnLst>
                                    <p:animClr clrSpc="rgb" dir="cw">
                                      <p:cBhvr override="childStyle">
                                        <p:cTn id="31" dur="300" fill="hold"/>
                                        <p:tgtEl>
                                          <p:spTgt spid="35">
                                            <p:bg/>
                                          </p:spTgt>
                                        </p:tgtEl>
                                        <p:attrNameLst>
                                          <p:attrName>style.color</p:attrName>
                                        </p:attrNameLst>
                                      </p:cBhvr>
                                      <p:to>
                                        <a:srgbClr val="F09456"/>
                                      </p:to>
                                    </p:animClr>
                                    <p:animClr clrSpc="rgb" dir="cw">
                                      <p:cBhvr>
                                        <p:cTn id="32" dur="300" fill="hold"/>
                                        <p:tgtEl>
                                          <p:spTgt spid="35">
                                            <p:bg/>
                                          </p:spTgt>
                                        </p:tgtEl>
                                        <p:attrNameLst>
                                          <p:attrName>fillcolor</p:attrName>
                                        </p:attrNameLst>
                                      </p:cBhvr>
                                      <p:to>
                                        <a:srgbClr val="F09456"/>
                                      </p:to>
                                    </p:animClr>
                                    <p:set>
                                      <p:cBhvr>
                                        <p:cTn id="33" dur="300" fill="hold"/>
                                        <p:tgtEl>
                                          <p:spTgt spid="35">
                                            <p:bg/>
                                          </p:spTgt>
                                        </p:tgtEl>
                                        <p:attrNameLst>
                                          <p:attrName>fill.type</p:attrName>
                                        </p:attrNameLst>
                                      </p:cBhvr>
                                      <p:to>
                                        <p:strVal val="solid"/>
                                      </p:to>
                                    </p:set>
                                    <p:set>
                                      <p:cBhvr>
                                        <p:cTn id="34" dur="300" fill="hold"/>
                                        <p:tgtEl>
                                          <p:spTgt spid="35">
                                            <p:bg/>
                                          </p:spTgt>
                                        </p:tgtEl>
                                        <p:attrNameLst>
                                          <p:attrName>fill.on</p:attrName>
                                        </p:attrNameLst>
                                      </p:cBhvr>
                                      <p:to>
                                        <p:strVal val="true"/>
                                      </p:to>
                                    </p:set>
                                  </p:childTnLst>
                                </p:cTn>
                              </p:par>
                              <p:par>
                                <p:cTn id="35" presetID="19" presetClass="emph" presetSubtype="0" fill="hold" grpId="0" nodeType="withEffect">
                                  <p:stCondLst>
                                    <p:cond delay="1200"/>
                                  </p:stCondLst>
                                  <p:childTnLst>
                                    <p:animClr clrSpc="rgb" dir="cw">
                                      <p:cBhvr override="childStyle">
                                        <p:cTn id="36" dur="300" fill="hold"/>
                                        <p:tgtEl>
                                          <p:spTgt spid="38">
                                            <p:bg/>
                                          </p:spTgt>
                                        </p:tgtEl>
                                        <p:attrNameLst>
                                          <p:attrName>style.color</p:attrName>
                                        </p:attrNameLst>
                                      </p:cBhvr>
                                      <p:to>
                                        <a:srgbClr val="F09456"/>
                                      </p:to>
                                    </p:animClr>
                                    <p:animClr clrSpc="rgb" dir="cw">
                                      <p:cBhvr>
                                        <p:cTn id="37" dur="300" fill="hold"/>
                                        <p:tgtEl>
                                          <p:spTgt spid="38">
                                            <p:bg/>
                                          </p:spTgt>
                                        </p:tgtEl>
                                        <p:attrNameLst>
                                          <p:attrName>fillcolor</p:attrName>
                                        </p:attrNameLst>
                                      </p:cBhvr>
                                      <p:to>
                                        <a:srgbClr val="F09456"/>
                                      </p:to>
                                    </p:animClr>
                                    <p:set>
                                      <p:cBhvr>
                                        <p:cTn id="38" dur="300" fill="hold"/>
                                        <p:tgtEl>
                                          <p:spTgt spid="38">
                                            <p:bg/>
                                          </p:spTgt>
                                        </p:tgtEl>
                                        <p:attrNameLst>
                                          <p:attrName>fill.type</p:attrName>
                                        </p:attrNameLst>
                                      </p:cBhvr>
                                      <p:to>
                                        <p:strVal val="solid"/>
                                      </p:to>
                                    </p:set>
                                    <p:set>
                                      <p:cBhvr>
                                        <p:cTn id="39" dur="300" fill="hold"/>
                                        <p:tgtEl>
                                          <p:spTgt spid="38">
                                            <p:bg/>
                                          </p:spTgt>
                                        </p:tgtEl>
                                        <p:attrNameLst>
                                          <p:attrName>fill.on</p:attrName>
                                        </p:attrNameLst>
                                      </p:cBhvr>
                                      <p:to>
                                        <p:strVal val="true"/>
                                      </p:to>
                                    </p:set>
                                  </p:childTnLst>
                                </p:cTn>
                              </p:par>
                              <p:par>
                                <p:cTn id="40" presetID="19" presetClass="emph" presetSubtype="0" fill="hold" grpId="0" nodeType="withEffect">
                                  <p:stCondLst>
                                    <p:cond delay="1400"/>
                                  </p:stCondLst>
                                  <p:childTnLst>
                                    <p:animClr clrSpc="rgb" dir="cw">
                                      <p:cBhvr override="childStyle">
                                        <p:cTn id="41" dur="300" fill="hold"/>
                                        <p:tgtEl>
                                          <p:spTgt spid="43">
                                            <p:bg/>
                                          </p:spTgt>
                                        </p:tgtEl>
                                        <p:attrNameLst>
                                          <p:attrName>style.color</p:attrName>
                                        </p:attrNameLst>
                                      </p:cBhvr>
                                      <p:to>
                                        <a:srgbClr val="F09456"/>
                                      </p:to>
                                    </p:animClr>
                                    <p:animClr clrSpc="rgb" dir="cw">
                                      <p:cBhvr>
                                        <p:cTn id="42" dur="300" fill="hold"/>
                                        <p:tgtEl>
                                          <p:spTgt spid="43">
                                            <p:bg/>
                                          </p:spTgt>
                                        </p:tgtEl>
                                        <p:attrNameLst>
                                          <p:attrName>fillcolor</p:attrName>
                                        </p:attrNameLst>
                                      </p:cBhvr>
                                      <p:to>
                                        <a:srgbClr val="F09456"/>
                                      </p:to>
                                    </p:animClr>
                                    <p:set>
                                      <p:cBhvr>
                                        <p:cTn id="43" dur="300" fill="hold"/>
                                        <p:tgtEl>
                                          <p:spTgt spid="43">
                                            <p:bg/>
                                          </p:spTgt>
                                        </p:tgtEl>
                                        <p:attrNameLst>
                                          <p:attrName>fill.type</p:attrName>
                                        </p:attrNameLst>
                                      </p:cBhvr>
                                      <p:to>
                                        <p:strVal val="solid"/>
                                      </p:to>
                                    </p:set>
                                    <p:set>
                                      <p:cBhvr>
                                        <p:cTn id="44" dur="300" fill="hold"/>
                                        <p:tgtEl>
                                          <p:spTgt spid="43">
                                            <p:bg/>
                                          </p:spTgt>
                                        </p:tgtEl>
                                        <p:attrNameLst>
                                          <p:attrName>fill.on</p:attrName>
                                        </p:attrNameLst>
                                      </p:cBhvr>
                                      <p:to>
                                        <p:strVal val="true"/>
                                      </p:to>
                                    </p:set>
                                  </p:childTnLst>
                                </p:cTn>
                              </p:par>
                              <p:par>
                                <p:cTn id="45" presetID="19" presetClass="emph" presetSubtype="0" fill="hold" grpId="0" nodeType="withEffect">
                                  <p:stCondLst>
                                    <p:cond delay="1600"/>
                                  </p:stCondLst>
                                  <p:childTnLst>
                                    <p:animClr clrSpc="rgb" dir="cw">
                                      <p:cBhvr override="childStyle">
                                        <p:cTn id="46" dur="300" fill="hold"/>
                                        <p:tgtEl>
                                          <p:spTgt spid="45">
                                            <p:bg/>
                                          </p:spTgt>
                                        </p:tgtEl>
                                        <p:attrNameLst>
                                          <p:attrName>style.color</p:attrName>
                                        </p:attrNameLst>
                                      </p:cBhvr>
                                      <p:to>
                                        <a:srgbClr val="F09456"/>
                                      </p:to>
                                    </p:animClr>
                                    <p:animClr clrSpc="rgb" dir="cw">
                                      <p:cBhvr>
                                        <p:cTn id="47" dur="300" fill="hold"/>
                                        <p:tgtEl>
                                          <p:spTgt spid="45">
                                            <p:bg/>
                                          </p:spTgt>
                                        </p:tgtEl>
                                        <p:attrNameLst>
                                          <p:attrName>fillcolor</p:attrName>
                                        </p:attrNameLst>
                                      </p:cBhvr>
                                      <p:to>
                                        <a:srgbClr val="F09456"/>
                                      </p:to>
                                    </p:animClr>
                                    <p:set>
                                      <p:cBhvr>
                                        <p:cTn id="48" dur="300" fill="hold"/>
                                        <p:tgtEl>
                                          <p:spTgt spid="45">
                                            <p:bg/>
                                          </p:spTgt>
                                        </p:tgtEl>
                                        <p:attrNameLst>
                                          <p:attrName>fill.type</p:attrName>
                                        </p:attrNameLst>
                                      </p:cBhvr>
                                      <p:to>
                                        <p:strVal val="solid"/>
                                      </p:to>
                                    </p:set>
                                    <p:set>
                                      <p:cBhvr>
                                        <p:cTn id="49" dur="300" fill="hold"/>
                                        <p:tgtEl>
                                          <p:spTgt spid="45">
                                            <p:bg/>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autoUpdateAnimBg="0"/>
      <p:bldP spid="17" grpId="0" uiExpand="1" build="p" animBg="1"/>
      <p:bldP spid="21" grpId="0" uiExpand="1" build="p" animBg="1"/>
      <p:bldP spid="26" grpId="0" uiExpand="1" build="p" animBg="1"/>
      <p:bldP spid="32" grpId="0" uiExpand="1" build="p" animBg="1"/>
      <p:bldP spid="35" grpId="0" uiExpand="1" build="p" animBg="1"/>
      <p:bldP spid="38" grpId="0" uiExpand="1" build="p" animBg="1"/>
      <p:bldP spid="43" grpId="0" uiExpand="1" build="p" animBg="1"/>
      <p:bldP spid="45"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38264" y="2644170"/>
            <a:ext cx="8515473"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5. In developing</a:t>
            </a:r>
          </a:p>
        </p:txBody>
      </p:sp>
    </p:spTree>
    <p:extLst>
      <p:ext uri="{BB962C8B-B14F-4D97-AF65-F5344CB8AC3E}">
        <p14:creationId xmlns:p14="http://schemas.microsoft.com/office/powerpoint/2010/main" val="274158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656770"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In developing</a:t>
            </a:r>
          </a:p>
        </p:txBody>
      </p:sp>
      <p:sp>
        <p:nvSpPr>
          <p:cNvPr id="5" name="TextBox 4">
            <a:extLst>
              <a:ext uri="{FF2B5EF4-FFF2-40B4-BE49-F238E27FC236}">
                <a16:creationId xmlns:a16="http://schemas.microsoft.com/office/drawing/2014/main" id="{CA4A3062-C9CA-ADC7-A560-2FE0748DD9A0}"/>
              </a:ext>
            </a:extLst>
          </p:cNvPr>
          <p:cNvSpPr txBox="1"/>
          <p:nvPr/>
        </p:nvSpPr>
        <p:spPr>
          <a:xfrm>
            <a:off x="3764740" y="1093158"/>
            <a:ext cx="466252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a:solidFill>
                  <a:srgbClr val="4385F6"/>
                </a:solidFill>
              </a:rPr>
              <a:t>G</a:t>
            </a:r>
            <a:r>
              <a:rPr lang="en-US" sz="2800">
                <a:solidFill>
                  <a:srgbClr val="EC4235"/>
                </a:solidFill>
              </a:rPr>
              <a:t>o</a:t>
            </a:r>
            <a:r>
              <a:rPr lang="en-US" sz="2800">
                <a:solidFill>
                  <a:srgbClr val="FABB08"/>
                </a:solidFill>
              </a:rPr>
              <a:t>o</a:t>
            </a:r>
            <a:r>
              <a:rPr lang="en-US" sz="2800">
                <a:solidFill>
                  <a:srgbClr val="4385F6"/>
                </a:solidFill>
              </a:rPr>
              <a:t>g</a:t>
            </a:r>
            <a:r>
              <a:rPr lang="en-US" sz="2800">
                <a:solidFill>
                  <a:srgbClr val="34A855"/>
                </a:solidFill>
              </a:rPr>
              <a:t>l</a:t>
            </a:r>
            <a:r>
              <a:rPr lang="en-US" sz="2800">
                <a:solidFill>
                  <a:srgbClr val="EC4235"/>
                </a:solidFill>
              </a:rPr>
              <a:t>e</a:t>
            </a:r>
            <a:r>
              <a:rPr lang="en-US" sz="2800"/>
              <a:t> </a:t>
            </a:r>
            <a:r>
              <a:rPr lang="en-US" sz="2800">
                <a:solidFill>
                  <a:srgbClr val="262626"/>
                </a:solidFill>
              </a:rPr>
              <a:t>maps </a:t>
            </a:r>
            <a:r>
              <a:rPr lang="en-US" sz="2800">
                <a:solidFill>
                  <a:srgbClr val="EC4235"/>
                </a:solidFill>
              </a:rPr>
              <a:t>API</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Map&#10;&#10;Description automatically generated">
            <a:extLst>
              <a:ext uri="{FF2B5EF4-FFF2-40B4-BE49-F238E27FC236}">
                <a16:creationId xmlns:a16="http://schemas.microsoft.com/office/drawing/2014/main" id="{872125A1-0491-107D-11C3-9A701E05C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495" y="1892316"/>
            <a:ext cx="6481010" cy="3991616"/>
          </a:xfrm>
          <a:prstGeom prst="rect">
            <a:avLst/>
          </a:prstGeom>
          <a:ln w="85725">
            <a:gradFill>
              <a:gsLst>
                <a:gs pos="0">
                  <a:srgbClr val="2F5597"/>
                </a:gs>
                <a:gs pos="100000">
                  <a:srgbClr val="F09456"/>
                </a:gs>
              </a:gsLst>
              <a:lin ang="5400000" scaled="1"/>
            </a:gradFill>
          </a:ln>
        </p:spPr>
      </p:pic>
      <p:sp>
        <p:nvSpPr>
          <p:cNvPr id="6" name="TextBox 5">
            <a:extLst>
              <a:ext uri="{FF2B5EF4-FFF2-40B4-BE49-F238E27FC236}">
                <a16:creationId xmlns:a16="http://schemas.microsoft.com/office/drawing/2014/main" id="{873E17E0-9873-D878-55C3-02051F1DA968}"/>
              </a:ext>
            </a:extLst>
          </p:cNvPr>
          <p:cNvSpPr txBox="1"/>
          <p:nvPr/>
        </p:nvSpPr>
        <p:spPr>
          <a:xfrm>
            <a:off x="2842123" y="6159870"/>
            <a:ext cx="6716428"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i="1">
                <a:solidFill>
                  <a:schemeClr val="tx1">
                    <a:lumMod val="75000"/>
                    <a:lumOff val="25000"/>
                  </a:schemeClr>
                </a:solidFill>
              </a:rPr>
              <a:t>Nearby Schools</a:t>
            </a:r>
          </a:p>
        </p:txBody>
      </p:sp>
    </p:spTree>
    <p:extLst>
      <p:ext uri="{BB962C8B-B14F-4D97-AF65-F5344CB8AC3E}">
        <p14:creationId xmlns:p14="http://schemas.microsoft.com/office/powerpoint/2010/main" val="119343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84513" y="2644170"/>
            <a:ext cx="7822975"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6. Future plans</a:t>
            </a:r>
          </a:p>
        </p:txBody>
      </p:sp>
    </p:spTree>
    <p:extLst>
      <p:ext uri="{BB962C8B-B14F-4D97-AF65-F5344CB8AC3E}">
        <p14:creationId xmlns:p14="http://schemas.microsoft.com/office/powerpoint/2010/main" val="1439731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140603"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Future Plan</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t>SCORE </a:t>
            </a:r>
            <a:r>
              <a:rPr lang="en-US">
                <a:solidFill>
                  <a:srgbClr val="8FAADC"/>
                </a:solidFill>
              </a:rPr>
              <a:t>administrator</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2987564284"/>
              </p:ext>
            </p:extLst>
          </p:nvPr>
        </p:nvGraphicFramePr>
        <p:xfrm>
          <a:off x="1474430" y="2511224"/>
          <a:ext cx="9243141" cy="2164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9BF53DC-C6C3-E504-8F63-7513CAA43B5B}"/>
              </a:ext>
            </a:extLst>
          </p:cNvPr>
          <p:cNvSpPr txBox="1"/>
          <p:nvPr/>
        </p:nvSpPr>
        <p:spPr>
          <a:xfrm>
            <a:off x="2842123" y="5358859"/>
            <a:ext cx="6716428"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i="1">
                <a:solidFill>
                  <a:schemeClr val="tx1">
                    <a:lumMod val="75000"/>
                    <a:lumOff val="25000"/>
                  </a:schemeClr>
                </a:solidFill>
              </a:rPr>
              <a:t>Update annually</a:t>
            </a:r>
          </a:p>
        </p:txBody>
      </p:sp>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AsOne/>
      </p:bldGraphic>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433989708"/>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ectangle 15">
            <a:extLst>
              <a:ext uri="{FF2B5EF4-FFF2-40B4-BE49-F238E27FC236}">
                <a16:creationId xmlns:a16="http://schemas.microsoft.com/office/drawing/2014/main" id="{5C844947-6F4F-F529-43D3-5A02A7350560}"/>
              </a:ext>
            </a:extLst>
          </p:cNvPr>
          <p:cNvSpPr/>
          <p:nvPr/>
        </p:nvSpPr>
        <p:spPr>
          <a:xfrm rot="13500000">
            <a:off x="4484036" y="3679305"/>
            <a:ext cx="1280160" cy="1280160"/>
          </a:xfrm>
          <a:prstGeom prst="rect">
            <a:avLst/>
          </a:prstGeom>
          <a:blipFill dpi="0" rotWithShape="0">
            <a:blip r:embed="rId3">
              <a:extLst>
                <a:ext uri="{BEBA8EAE-BF5A-486C-A8C5-ECC9F3942E4B}">
                  <a14:imgProps xmlns:a14="http://schemas.microsoft.com/office/drawing/2010/main">
                    <a14:imgLayer r:embed="rId4">
                      <a14:imgEffect>
                        <a14:saturation sat="105000"/>
                      </a14:imgEffect>
                      <a14:imgEffect>
                        <a14:brightnessContrast contrast="20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3" name="Rectangle 42">
            <a:extLst>
              <a:ext uri="{FF2B5EF4-FFF2-40B4-BE49-F238E27FC236}">
                <a16:creationId xmlns:a16="http://schemas.microsoft.com/office/drawing/2014/main" id="{209702C4-3CAA-C66B-8B6D-9979F56AAADD}"/>
              </a:ext>
            </a:extLst>
          </p:cNvPr>
          <p:cNvSpPr/>
          <p:nvPr/>
        </p:nvSpPr>
        <p:spPr>
          <a:xfrm rot="13500000">
            <a:off x="3513083" y="2708353"/>
            <a:ext cx="1280160" cy="1280160"/>
          </a:xfrm>
          <a:prstGeom prst="rect">
            <a:avLst/>
          </a:prstGeom>
          <a:blipFill dpi="0" rotWithShape="0">
            <a:blip r:embed="rId5"/>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9" name="Rectangle 48">
            <a:extLst>
              <a:ext uri="{FF2B5EF4-FFF2-40B4-BE49-F238E27FC236}">
                <a16:creationId xmlns:a16="http://schemas.microsoft.com/office/drawing/2014/main" id="{9C69D883-2759-96AE-11CC-7BAC0CD9603A}"/>
              </a:ext>
            </a:extLst>
          </p:cNvPr>
          <p:cNvSpPr/>
          <p:nvPr/>
        </p:nvSpPr>
        <p:spPr>
          <a:xfrm rot="8100000">
            <a:off x="5448039" y="2701402"/>
            <a:ext cx="1280160" cy="1280160"/>
          </a:xfrm>
          <a:prstGeom prst="rect">
            <a:avLst/>
          </a:prstGeom>
          <a:blipFill dpi="0" rotWithShape="0">
            <a:blip r:embed="rId6">
              <a:extLst>
                <a:ext uri="{BEBA8EAE-BF5A-486C-A8C5-ECC9F3942E4B}">
                  <a14:imgProps xmlns:a14="http://schemas.microsoft.com/office/drawing/2010/main">
                    <a14:imgLayer r:embed="rId7">
                      <a14:imgEffect>
                        <a14:saturation sat="105000"/>
                      </a14:imgEffect>
                      <a14:imgEffect>
                        <a14:brightnessContrast contrast="5000"/>
                      </a14:imgEffect>
                    </a14:imgLayer>
                  </a14:imgProps>
                </a:ext>
              </a:extLst>
            </a:blip>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1" name="Rectangle 50">
            <a:extLst>
              <a:ext uri="{FF2B5EF4-FFF2-40B4-BE49-F238E27FC236}">
                <a16:creationId xmlns:a16="http://schemas.microsoft.com/office/drawing/2014/main" id="{1D7BF649-F889-694B-FEC2-C7BB281CA99B}"/>
              </a:ext>
            </a:extLst>
          </p:cNvPr>
          <p:cNvSpPr/>
          <p:nvPr/>
        </p:nvSpPr>
        <p:spPr>
          <a:xfrm rot="8100000">
            <a:off x="6427806" y="3677439"/>
            <a:ext cx="1280160" cy="1280160"/>
          </a:xfrm>
          <a:prstGeom prst="rect">
            <a:avLst/>
          </a:prstGeom>
          <a:blipFill dpi="0" rotWithShape="0">
            <a:blip r:embed="rId5"/>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3" name="Rectangle 52">
            <a:extLst>
              <a:ext uri="{FF2B5EF4-FFF2-40B4-BE49-F238E27FC236}">
                <a16:creationId xmlns:a16="http://schemas.microsoft.com/office/drawing/2014/main" id="{9753A71E-A777-74AA-3192-81E9460E8310}"/>
              </a:ext>
            </a:extLst>
          </p:cNvPr>
          <p:cNvSpPr/>
          <p:nvPr/>
        </p:nvSpPr>
        <p:spPr>
          <a:xfrm rot="8100000">
            <a:off x="7398756" y="2706488"/>
            <a:ext cx="1280160" cy="1280160"/>
          </a:xfrm>
          <a:prstGeom prst="rect">
            <a:avLst/>
          </a:prstGeom>
          <a:blipFill dpi="0" rotWithShape="0">
            <a:blip r:embed="rId8"/>
            <a:srcRect/>
            <a:stretch>
              <a:fillRect/>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grpSp>
        <p:nvGrpSpPr>
          <p:cNvPr id="70" name="Group 69">
            <a:extLst>
              <a:ext uri="{FF2B5EF4-FFF2-40B4-BE49-F238E27FC236}">
                <a16:creationId xmlns:a16="http://schemas.microsoft.com/office/drawing/2014/main" id="{68803BB2-357A-3D8C-CCF8-FCA64C211A9F}"/>
              </a:ext>
            </a:extLst>
          </p:cNvPr>
          <p:cNvGrpSpPr/>
          <p:nvPr/>
        </p:nvGrpSpPr>
        <p:grpSpPr>
          <a:xfrm>
            <a:off x="4863130" y="1570303"/>
            <a:ext cx="2465740" cy="775650"/>
            <a:chOff x="4863130" y="508513"/>
            <a:chExt cx="2465740" cy="775650"/>
          </a:xfrm>
        </p:grpSpPr>
        <p:sp>
          <p:nvSpPr>
            <p:cNvPr id="55" name="TextBox 54">
              <a:extLst>
                <a:ext uri="{FF2B5EF4-FFF2-40B4-BE49-F238E27FC236}">
                  <a16:creationId xmlns:a16="http://schemas.microsoft.com/office/drawing/2014/main" id="{A62E2C28-2EFE-A2D4-3449-8F305BC6F450}"/>
                </a:ext>
              </a:extLst>
            </p:cNvPr>
            <p:cNvSpPr txBox="1"/>
            <p:nvPr/>
          </p:nvSpPr>
          <p:spPr>
            <a:xfrm>
              <a:off x="4863130" y="508513"/>
              <a:ext cx="246574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Thị Bích Hảo</a:t>
              </a:r>
            </a:p>
          </p:txBody>
        </p:sp>
        <p:sp>
          <p:nvSpPr>
            <p:cNvPr id="56" name="TextBox 55">
              <a:extLst>
                <a:ext uri="{FF2B5EF4-FFF2-40B4-BE49-F238E27FC236}">
                  <a16:creationId xmlns:a16="http://schemas.microsoft.com/office/drawing/2014/main" id="{94EB657A-BF88-5DE8-0BD8-1D36C66F9F3D}"/>
                </a:ext>
              </a:extLst>
            </p:cNvPr>
            <p:cNvSpPr txBox="1"/>
            <p:nvPr/>
          </p:nvSpPr>
          <p:spPr>
            <a:xfrm>
              <a:off x="5618947" y="914831"/>
              <a:ext cx="954107" cy="369332"/>
            </a:xfrm>
            <a:prstGeom prst="rect">
              <a:avLst/>
            </a:prstGeom>
            <a:noFill/>
          </p:spPr>
          <p:txBody>
            <a:bodyPr wrap="none" rtlCol="0">
              <a:spAutoFit/>
            </a:bodyPr>
            <a:lstStyle/>
            <a:p>
              <a:r>
                <a:rPr lang="en-US">
                  <a:latin typeface="Google Sans" panose="020B0503030502040204" pitchFamily="34" charset="0"/>
                </a:rPr>
                <a:t>Mentor</a:t>
              </a:r>
            </a:p>
          </p:txBody>
        </p:sp>
      </p:grpSp>
      <p:grpSp>
        <p:nvGrpSpPr>
          <p:cNvPr id="71" name="Group 70">
            <a:extLst>
              <a:ext uri="{FF2B5EF4-FFF2-40B4-BE49-F238E27FC236}">
                <a16:creationId xmlns:a16="http://schemas.microsoft.com/office/drawing/2014/main" id="{D9DBD40F-8EFD-4C2C-B4A3-E8614E82BC6B}"/>
              </a:ext>
            </a:extLst>
          </p:cNvPr>
          <p:cNvGrpSpPr/>
          <p:nvPr/>
        </p:nvGrpSpPr>
        <p:grpSpPr>
          <a:xfrm>
            <a:off x="883701" y="3012199"/>
            <a:ext cx="2239716" cy="775650"/>
            <a:chOff x="693459" y="2174968"/>
            <a:chExt cx="2239716" cy="775650"/>
          </a:xfrm>
        </p:grpSpPr>
        <p:sp>
          <p:nvSpPr>
            <p:cNvPr id="59" name="TextBox 58">
              <a:extLst>
                <a:ext uri="{FF2B5EF4-FFF2-40B4-BE49-F238E27FC236}">
                  <a16:creationId xmlns:a16="http://schemas.microsoft.com/office/drawing/2014/main" id="{93D9F999-EFE4-3A9F-F13D-7D2293CF83D9}"/>
                </a:ext>
              </a:extLst>
            </p:cNvPr>
            <p:cNvSpPr txBox="1"/>
            <p:nvPr/>
          </p:nvSpPr>
          <p:spPr>
            <a:xfrm>
              <a:off x="938719" y="2174968"/>
              <a:ext cx="1749197"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Tô Thành Long</a:t>
              </a:r>
            </a:p>
          </p:txBody>
        </p:sp>
        <p:sp>
          <p:nvSpPr>
            <p:cNvPr id="60" name="TextBox 59">
              <a:extLst>
                <a:ext uri="{FF2B5EF4-FFF2-40B4-BE49-F238E27FC236}">
                  <a16:creationId xmlns:a16="http://schemas.microsoft.com/office/drawing/2014/main" id="{481FE72E-45FC-1078-2953-2EE0215EC5DC}"/>
                </a:ext>
              </a:extLst>
            </p:cNvPr>
            <p:cNvSpPr txBox="1"/>
            <p:nvPr/>
          </p:nvSpPr>
          <p:spPr>
            <a:xfrm>
              <a:off x="693459" y="2581286"/>
              <a:ext cx="2239716" cy="369332"/>
            </a:xfrm>
            <a:prstGeom prst="rect">
              <a:avLst/>
            </a:prstGeom>
            <a:noFill/>
          </p:spPr>
          <p:txBody>
            <a:bodyPr wrap="none" rtlCol="0">
              <a:spAutoFit/>
            </a:bodyPr>
            <a:lstStyle/>
            <a:p>
              <a:r>
                <a:rPr lang="en-US">
                  <a:latin typeface="Google Sans" panose="020B0503030502040204" pitchFamily="34" charset="0"/>
                </a:rPr>
                <a:t>Leader &amp; Developer</a:t>
              </a:r>
            </a:p>
          </p:txBody>
        </p:sp>
      </p:grpSp>
      <p:grpSp>
        <p:nvGrpSpPr>
          <p:cNvPr id="69" name="Group 68">
            <a:extLst>
              <a:ext uri="{FF2B5EF4-FFF2-40B4-BE49-F238E27FC236}">
                <a16:creationId xmlns:a16="http://schemas.microsoft.com/office/drawing/2014/main" id="{2A05EE43-CF09-0329-D6A6-11A80DB4FF30}"/>
              </a:ext>
            </a:extLst>
          </p:cNvPr>
          <p:cNvGrpSpPr/>
          <p:nvPr/>
        </p:nvGrpSpPr>
        <p:grpSpPr>
          <a:xfrm>
            <a:off x="8170643" y="4520182"/>
            <a:ext cx="2706190" cy="775650"/>
            <a:chOff x="9242794" y="2216336"/>
            <a:chExt cx="2706190" cy="775650"/>
          </a:xfrm>
        </p:grpSpPr>
        <p:sp>
          <p:nvSpPr>
            <p:cNvPr id="61" name="TextBox 60">
              <a:extLst>
                <a:ext uri="{FF2B5EF4-FFF2-40B4-BE49-F238E27FC236}">
                  <a16:creationId xmlns:a16="http://schemas.microsoft.com/office/drawing/2014/main" id="{37DE31FF-932C-1AA8-0331-D041FB4933AC}"/>
                </a:ext>
              </a:extLst>
            </p:cNvPr>
            <p:cNvSpPr txBox="1"/>
            <p:nvPr/>
          </p:nvSpPr>
          <p:spPr>
            <a:xfrm>
              <a:off x="9242794" y="2216336"/>
              <a:ext cx="270619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Duy Minh</a:t>
              </a:r>
            </a:p>
          </p:txBody>
        </p:sp>
        <p:sp>
          <p:nvSpPr>
            <p:cNvPr id="62" name="TextBox 61">
              <a:extLst>
                <a:ext uri="{FF2B5EF4-FFF2-40B4-BE49-F238E27FC236}">
                  <a16:creationId xmlns:a16="http://schemas.microsoft.com/office/drawing/2014/main" id="{FBA9C892-D6DA-5A21-A140-A83270843CE7}"/>
                </a:ext>
              </a:extLst>
            </p:cNvPr>
            <p:cNvSpPr txBox="1"/>
            <p:nvPr/>
          </p:nvSpPr>
          <p:spPr>
            <a:xfrm>
              <a:off x="10039487" y="2622654"/>
              <a:ext cx="1112805" cy="369332"/>
            </a:xfrm>
            <a:prstGeom prst="rect">
              <a:avLst/>
            </a:prstGeom>
            <a:noFill/>
          </p:spPr>
          <p:txBody>
            <a:bodyPr wrap="none" rtlCol="0">
              <a:spAutoFit/>
            </a:bodyPr>
            <a:lstStyle/>
            <a:p>
              <a:r>
                <a:rPr lang="en-US">
                  <a:latin typeface="Google Sans" panose="020B0503030502040204" pitchFamily="34" charset="0"/>
                </a:rPr>
                <a:t>Reporter</a:t>
              </a:r>
            </a:p>
          </p:txBody>
        </p:sp>
      </p:grpSp>
      <p:grpSp>
        <p:nvGrpSpPr>
          <p:cNvPr id="68" name="Group 67">
            <a:extLst>
              <a:ext uri="{FF2B5EF4-FFF2-40B4-BE49-F238E27FC236}">
                <a16:creationId xmlns:a16="http://schemas.microsoft.com/office/drawing/2014/main" id="{CE4B5DBC-2622-46FA-05F0-087EE627C924}"/>
              </a:ext>
            </a:extLst>
          </p:cNvPr>
          <p:cNvGrpSpPr/>
          <p:nvPr/>
        </p:nvGrpSpPr>
        <p:grpSpPr>
          <a:xfrm>
            <a:off x="9206143" y="3012199"/>
            <a:ext cx="2504212" cy="775650"/>
            <a:chOff x="8120973" y="3730234"/>
            <a:chExt cx="2504212" cy="775650"/>
          </a:xfrm>
        </p:grpSpPr>
        <p:sp>
          <p:nvSpPr>
            <p:cNvPr id="63" name="TextBox 62">
              <a:extLst>
                <a:ext uri="{FF2B5EF4-FFF2-40B4-BE49-F238E27FC236}">
                  <a16:creationId xmlns:a16="http://schemas.microsoft.com/office/drawing/2014/main" id="{E85DEF48-6B04-0646-6633-9819B5116CC1}"/>
                </a:ext>
              </a:extLst>
            </p:cNvPr>
            <p:cNvSpPr txBox="1"/>
            <p:nvPr/>
          </p:nvSpPr>
          <p:spPr>
            <a:xfrm>
              <a:off x="8314937" y="3730234"/>
              <a:ext cx="2116285"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Mậu Dân</a:t>
              </a:r>
            </a:p>
          </p:txBody>
        </p:sp>
        <p:sp>
          <p:nvSpPr>
            <p:cNvPr id="64" name="TextBox 63">
              <a:extLst>
                <a:ext uri="{FF2B5EF4-FFF2-40B4-BE49-F238E27FC236}">
                  <a16:creationId xmlns:a16="http://schemas.microsoft.com/office/drawing/2014/main" id="{E7375933-9FCD-374C-D1CE-A53D0650570D}"/>
                </a:ext>
              </a:extLst>
            </p:cNvPr>
            <p:cNvSpPr txBox="1"/>
            <p:nvPr/>
          </p:nvSpPr>
          <p:spPr>
            <a:xfrm>
              <a:off x="8120973" y="4136552"/>
              <a:ext cx="2504212" cy="369332"/>
            </a:xfrm>
            <a:prstGeom prst="rect">
              <a:avLst/>
            </a:prstGeom>
            <a:noFill/>
          </p:spPr>
          <p:txBody>
            <a:bodyPr wrap="none" rtlCol="0">
              <a:spAutoFit/>
            </a:bodyPr>
            <a:lstStyle/>
            <a:p>
              <a:r>
                <a:rPr lang="en-US">
                  <a:latin typeface="Google Sans" panose="020B0503030502040204" pitchFamily="34" charset="0"/>
                </a:rPr>
                <a:t>Translator &amp; Presenter</a:t>
              </a:r>
            </a:p>
          </p:txBody>
        </p:sp>
      </p:grpSp>
      <p:grpSp>
        <p:nvGrpSpPr>
          <p:cNvPr id="67" name="Group 66">
            <a:extLst>
              <a:ext uri="{FF2B5EF4-FFF2-40B4-BE49-F238E27FC236}">
                <a16:creationId xmlns:a16="http://schemas.microsoft.com/office/drawing/2014/main" id="{54D611B3-7F0B-D931-9DE3-6223FD16546F}"/>
              </a:ext>
            </a:extLst>
          </p:cNvPr>
          <p:cNvGrpSpPr/>
          <p:nvPr/>
        </p:nvGrpSpPr>
        <p:grpSpPr>
          <a:xfrm>
            <a:off x="1315167" y="4520182"/>
            <a:ext cx="2659702" cy="775650"/>
            <a:chOff x="1420582" y="3674817"/>
            <a:chExt cx="2659702" cy="775650"/>
          </a:xfrm>
        </p:grpSpPr>
        <p:sp>
          <p:nvSpPr>
            <p:cNvPr id="65" name="TextBox 64">
              <a:extLst>
                <a:ext uri="{FF2B5EF4-FFF2-40B4-BE49-F238E27FC236}">
                  <a16:creationId xmlns:a16="http://schemas.microsoft.com/office/drawing/2014/main" id="{DF3959DD-833D-1038-3FAB-D0E5F7ED3A78}"/>
                </a:ext>
              </a:extLst>
            </p:cNvPr>
            <p:cNvSpPr txBox="1"/>
            <p:nvPr/>
          </p:nvSpPr>
          <p:spPr>
            <a:xfrm>
              <a:off x="1420582" y="3674817"/>
              <a:ext cx="2659702"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Thái Bình</a:t>
              </a:r>
            </a:p>
          </p:txBody>
        </p:sp>
        <p:sp>
          <p:nvSpPr>
            <p:cNvPr id="66" name="TextBox 65">
              <a:extLst>
                <a:ext uri="{FF2B5EF4-FFF2-40B4-BE49-F238E27FC236}">
                  <a16:creationId xmlns:a16="http://schemas.microsoft.com/office/drawing/2014/main" id="{D981AB9D-A89E-61C5-851B-949DF5D9E70B}"/>
                </a:ext>
              </a:extLst>
            </p:cNvPr>
            <p:cNvSpPr txBox="1"/>
            <p:nvPr/>
          </p:nvSpPr>
          <p:spPr>
            <a:xfrm>
              <a:off x="2190023" y="4081135"/>
              <a:ext cx="1120820" cy="369332"/>
            </a:xfrm>
            <a:prstGeom prst="rect">
              <a:avLst/>
            </a:prstGeom>
            <a:noFill/>
          </p:spPr>
          <p:txBody>
            <a:bodyPr wrap="none" rtlCol="0">
              <a:spAutoFit/>
            </a:bodyPr>
            <a:lstStyle/>
            <a:p>
              <a:r>
                <a:rPr lang="en-US">
                  <a:latin typeface="Google Sans" panose="020B0503030502040204" pitchFamily="34" charset="0"/>
                </a:rPr>
                <a:t>Designer</a:t>
              </a:r>
            </a:p>
          </p:txBody>
        </p:sp>
      </p:grpSp>
      <p:grpSp>
        <p:nvGrpSpPr>
          <p:cNvPr id="105" name="Score hide" hidden="1">
            <a:extLst>
              <a:ext uri="{FF2B5EF4-FFF2-40B4-BE49-F238E27FC236}">
                <a16:creationId xmlns:a16="http://schemas.microsoft.com/office/drawing/2014/main" id="{8713081F-4B07-3052-556B-5495D1D42C61}"/>
              </a:ext>
            </a:extLst>
          </p:cNvPr>
          <p:cNvGrpSpPr/>
          <p:nvPr/>
        </p:nvGrpSpPr>
        <p:grpSpPr>
          <a:xfrm>
            <a:off x="4861399" y="5953767"/>
            <a:ext cx="2469202" cy="577337"/>
            <a:chOff x="2657622" y="5296298"/>
            <a:chExt cx="2469202" cy="577337"/>
          </a:xfrm>
        </p:grpSpPr>
        <p:sp>
          <p:nvSpPr>
            <p:cNvPr id="94" name="S">
              <a:extLst>
                <a:ext uri="{FF2B5EF4-FFF2-40B4-BE49-F238E27FC236}">
                  <a16:creationId xmlns:a16="http://schemas.microsoft.com/office/drawing/2014/main" id="{032DB4DA-0847-0290-F586-8F9B47B68083}"/>
                </a:ext>
              </a:extLst>
            </p:cNvPr>
            <p:cNvSpPr/>
            <p:nvPr/>
          </p:nvSpPr>
          <p:spPr>
            <a:xfrm>
              <a:off x="3277690" y="5374809"/>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5" name="O start">
              <a:extLst>
                <a:ext uri="{FF2B5EF4-FFF2-40B4-BE49-F238E27FC236}">
                  <a16:creationId xmlns:a16="http://schemas.microsoft.com/office/drawing/2014/main" id="{F2DC9481-194D-E107-05B4-168AB09BB43D}"/>
                </a:ext>
              </a:extLst>
            </p:cNvPr>
            <p:cNvSpPr/>
            <p:nvPr/>
          </p:nvSpPr>
          <p:spPr>
            <a:xfrm>
              <a:off x="3928673" y="5374823"/>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6" name="O stop">
              <a:extLst>
                <a:ext uri="{FF2B5EF4-FFF2-40B4-BE49-F238E27FC236}">
                  <a16:creationId xmlns:a16="http://schemas.microsoft.com/office/drawing/2014/main" id="{52FA5381-AC99-00B0-9C20-B715398807E0}"/>
                </a:ext>
              </a:extLst>
            </p:cNvPr>
            <p:cNvSpPr/>
            <p:nvPr/>
          </p:nvSpPr>
          <p:spPr>
            <a:xfrm>
              <a:off x="4072937" y="5456885"/>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7" name="R">
              <a:extLst>
                <a:ext uri="{FF2B5EF4-FFF2-40B4-BE49-F238E27FC236}">
                  <a16:creationId xmlns:a16="http://schemas.microsoft.com/office/drawing/2014/main" id="{35531ED2-933C-15EE-2624-86F0C89C9916}"/>
                </a:ext>
              </a:extLst>
            </p:cNvPr>
            <p:cNvSpPr/>
            <p:nvPr/>
          </p:nvSpPr>
          <p:spPr>
            <a:xfrm>
              <a:off x="4495508" y="5459094"/>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8" name="R slidebackground">
              <a:extLst>
                <a:ext uri="{FF2B5EF4-FFF2-40B4-BE49-F238E27FC236}">
                  <a16:creationId xmlns:a16="http://schemas.microsoft.com/office/drawing/2014/main" id="{E0E094F5-72E6-82F6-BA48-77884E675664}"/>
                </a:ext>
              </a:extLst>
            </p:cNvPr>
            <p:cNvSpPr/>
            <p:nvPr/>
          </p:nvSpPr>
          <p:spPr>
            <a:xfrm>
              <a:off x="4412448" y="5374716"/>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9" name="E">
              <a:extLst>
                <a:ext uri="{FF2B5EF4-FFF2-40B4-BE49-F238E27FC236}">
                  <a16:creationId xmlns:a16="http://schemas.microsoft.com/office/drawing/2014/main" id="{DAC9F7AD-B94A-D40A-CE80-3C9CD0BEF954}"/>
                </a:ext>
              </a:extLst>
            </p:cNvPr>
            <p:cNvSpPr/>
            <p:nvPr/>
          </p:nvSpPr>
          <p:spPr>
            <a:xfrm>
              <a:off x="4592332" y="5375949"/>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0" name="C start">
              <a:extLst>
                <a:ext uri="{FF2B5EF4-FFF2-40B4-BE49-F238E27FC236}">
                  <a16:creationId xmlns:a16="http://schemas.microsoft.com/office/drawing/2014/main" id="{4C0A64C5-5278-422B-D9FA-9DB60EB831E1}"/>
                </a:ext>
              </a:extLst>
            </p:cNvPr>
            <p:cNvSpPr/>
            <p:nvPr/>
          </p:nvSpPr>
          <p:spPr>
            <a:xfrm>
              <a:off x="3717626" y="5457068"/>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1" name="logo 2">
              <a:extLst>
                <a:ext uri="{FF2B5EF4-FFF2-40B4-BE49-F238E27FC236}">
                  <a16:creationId xmlns:a16="http://schemas.microsoft.com/office/drawing/2014/main" id="{159B0AB7-4115-AC2A-0C08-AB800CA12FB3}"/>
                </a:ext>
              </a:extLst>
            </p:cNvPr>
            <p:cNvSpPr/>
            <p:nvPr/>
          </p:nvSpPr>
          <p:spPr>
            <a:xfrm rot="2700000">
              <a:off x="2660538" y="5293382"/>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pSp>
      <p:sp>
        <p:nvSpPr>
          <p:cNvPr id="103" name="TextBox 102">
            <a:extLst>
              <a:ext uri="{FF2B5EF4-FFF2-40B4-BE49-F238E27FC236}">
                <a16:creationId xmlns:a16="http://schemas.microsoft.com/office/drawing/2014/main" id="{EC4140B0-2845-24A4-F2D1-D453CE4972FA}"/>
              </a:ext>
            </a:extLst>
          </p:cNvPr>
          <p:cNvSpPr txBox="1"/>
          <p:nvPr/>
        </p:nvSpPr>
        <p:spPr>
          <a:xfrm>
            <a:off x="4469016" y="367027"/>
            <a:ext cx="3253968" cy="769441"/>
          </a:xfrm>
          <a:prstGeom prst="rect">
            <a:avLst/>
          </a:prstGeom>
          <a:noFill/>
        </p:spPr>
        <p:txBody>
          <a:bodyPr wrap="none" rtlCol="0">
            <a:spAutoFit/>
          </a:bodyPr>
          <a:lstStyle/>
          <a:p>
            <a:r>
              <a:rPr lang="en-US" sz="4400">
                <a:solidFill>
                  <a:srgbClr val="262626"/>
                </a:solidFill>
                <a:latin typeface="Blackpaper" pitchFamily="50" charset="0"/>
              </a:rPr>
              <a:t>MEMBERS</a:t>
            </a:r>
          </a:p>
        </p:txBody>
      </p:sp>
      <p:sp>
        <p:nvSpPr>
          <p:cNvPr id="2" name="TextBox 1">
            <a:extLst>
              <a:ext uri="{FF2B5EF4-FFF2-40B4-BE49-F238E27FC236}">
                <a16:creationId xmlns:a16="http://schemas.microsoft.com/office/drawing/2014/main" id="{95E5B12A-E7E2-4ACB-5A40-E519508B29A3}"/>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spTree>
    <p:extLst>
      <p:ext uri="{BB962C8B-B14F-4D97-AF65-F5344CB8AC3E}">
        <p14:creationId xmlns:p14="http://schemas.microsoft.com/office/powerpoint/2010/main" val="222471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49" grpId="0" animBg="1"/>
      <p:bldP spid="51"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55096" y="2644170"/>
            <a:ext cx="8481809"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1. What we do?</a:t>
            </a: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40000" y="3429000"/>
            <a:ext cx="7112002" cy="708399"/>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lgn="ctr">
              <a:spcBef>
                <a:spcPts val="600"/>
              </a:spcBef>
              <a:spcAft>
                <a:spcPts val="600"/>
              </a:spcAft>
            </a:pPr>
            <a:r>
              <a:rPr lang="en-US"/>
              <a:t>Score is an open source project that aims to make it easier to choose a high school for </a:t>
            </a:r>
            <a:r>
              <a:rPr lang="en-US" b="1">
                <a:solidFill>
                  <a:srgbClr val="2F5597"/>
                </a:solidFill>
              </a:rPr>
              <a:t>parents</a:t>
            </a:r>
            <a:r>
              <a:rPr lang="en-US"/>
              <a:t>, </a:t>
            </a:r>
            <a:r>
              <a:rPr lang="en-US" b="1">
                <a:solidFill>
                  <a:srgbClr val="2F5597"/>
                </a:solidFill>
              </a:rPr>
              <a:t>teachers </a:t>
            </a:r>
            <a:r>
              <a:rPr lang="en-US"/>
              <a:t>and </a:t>
            </a:r>
            <a:r>
              <a:rPr lang="en-US" b="1">
                <a:solidFill>
                  <a:srgbClr val="2F5597"/>
                </a:solidFill>
              </a:rPr>
              <a:t>students</a:t>
            </a:r>
          </a:p>
        </p:txBody>
      </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600701" y="3068969"/>
            <a:ext cx="4141194" cy="1339982"/>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Users will have access to many different data analysis functions with a web interface that is both </a:t>
            </a:r>
            <a:r>
              <a:rPr lang="en-US" b="1">
                <a:solidFill>
                  <a:srgbClr val="2F5597"/>
                </a:solidFill>
              </a:rPr>
              <a:t>simple</a:t>
            </a:r>
            <a:r>
              <a:rPr lang="en-US"/>
              <a:t> and </a:t>
            </a:r>
            <a:r>
              <a:rPr lang="en-US" b="1">
                <a:solidFill>
                  <a:srgbClr val="2F5597"/>
                </a:solidFill>
              </a:rPr>
              <a:t>easy</a:t>
            </a:r>
            <a:r>
              <a:rPr lang="en-US"/>
              <a:t> to understand</a:t>
            </a:r>
          </a:p>
        </p:txBody>
      </p:sp>
      <p:grpSp>
        <p:nvGrpSpPr>
          <p:cNvPr id="33" name="mockup">
            <a:extLst>
              <a:ext uri="{FF2B5EF4-FFF2-40B4-BE49-F238E27FC236}">
                <a16:creationId xmlns:a16="http://schemas.microsoft.com/office/drawing/2014/main" id="{D66A8B63-462A-DE30-E386-2245EF4F9B9D}"/>
              </a:ext>
            </a:extLst>
          </p:cNvPr>
          <p:cNvGrpSpPr/>
          <p:nvPr/>
        </p:nvGrpSpPr>
        <p:grpSpPr>
          <a:xfrm>
            <a:off x="6900299" y="2725045"/>
            <a:ext cx="3552816" cy="2844279"/>
            <a:chOff x="7371058" y="2463111"/>
            <a:chExt cx="3552816" cy="2844279"/>
          </a:xfrm>
        </p:grpSpPr>
        <p:sp>
          <p:nvSpPr>
            <p:cNvPr id="14" name="Google Shape;1046;p47">
              <a:extLst>
                <a:ext uri="{FF2B5EF4-FFF2-40B4-BE49-F238E27FC236}">
                  <a16:creationId xmlns:a16="http://schemas.microsoft.com/office/drawing/2014/main" id="{E2B12CD9-5378-9207-6BDC-672DF47F57DE}"/>
                </a:ext>
              </a:extLst>
            </p:cNvPr>
            <p:cNvSpPr/>
            <p:nvPr/>
          </p:nvSpPr>
          <p:spPr>
            <a:xfrm>
              <a:off x="8657401"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F1D32E6B-122B-C471-5375-B1124FF9F318}"/>
                </a:ext>
              </a:extLst>
            </p:cNvPr>
            <p:cNvSpPr/>
            <p:nvPr/>
          </p:nvSpPr>
          <p:spPr>
            <a:xfrm>
              <a:off x="8614718"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0F4DADF2-E186-2461-CBC3-167CF628A482}"/>
                </a:ext>
              </a:extLst>
            </p:cNvPr>
            <p:cNvSpPr/>
            <p:nvPr/>
          </p:nvSpPr>
          <p:spPr>
            <a:xfrm>
              <a:off x="8615833" y="4377133"/>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0CC153ED-D82C-14DF-6C8B-AF60236F08C9}"/>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6ED52F51-EDD6-AE3E-32EC-E74DA93F39A5}"/>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C8D1AF20-094E-851A-C157-91B7542AA7D4}"/>
                </a:ext>
              </a:extLst>
            </p:cNvPr>
            <p:cNvSpPr/>
            <p:nvPr/>
          </p:nvSpPr>
          <p:spPr>
            <a:xfrm>
              <a:off x="7372626"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6" name="screen">
              <a:extLst>
                <a:ext uri="{FF2B5EF4-FFF2-40B4-BE49-F238E27FC236}">
                  <a16:creationId xmlns:a16="http://schemas.microsoft.com/office/drawing/2014/main" id="{CF5446CD-0DF1-A025-1D61-F5A9726F9772}"/>
                </a:ext>
              </a:extLst>
            </p:cNvPr>
            <p:cNvSpPr/>
            <p:nvPr/>
          </p:nvSpPr>
          <p:spPr>
            <a:xfrm>
              <a:off x="7372626" y="2576920"/>
              <a:ext cx="3504202" cy="1800246"/>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pic>
          <p:nvPicPr>
            <p:cNvPr id="11" name="website screen">
              <a:extLst>
                <a:ext uri="{FF2B5EF4-FFF2-40B4-BE49-F238E27FC236}">
                  <a16:creationId xmlns:a16="http://schemas.microsoft.com/office/drawing/2014/main" id="{40A0A63A-E2D1-3FBE-985E-192579D016F6}"/>
                </a:ext>
              </a:extLst>
            </p:cNvPr>
            <p:cNvPicPr>
              <a:picLocks noChangeAspect="1"/>
            </p:cNvPicPr>
            <p:nvPr/>
          </p:nvPicPr>
          <p:blipFill rotWithShape="1">
            <a:blip r:embed="rId3"/>
            <a:srcRect t="1" b="31576"/>
            <a:stretch/>
          </p:blipFill>
          <p:spPr>
            <a:xfrm>
              <a:off x="7371058" y="2576920"/>
              <a:ext cx="3504202" cy="1800213"/>
            </a:xfrm>
            <a:prstGeom prst="rect">
              <a:avLst/>
            </a:prstGeom>
          </p:spPr>
        </p:pic>
        <p:sp>
          <p:nvSpPr>
            <p:cNvPr id="27" name="Google Shape;1053;p47">
              <a:extLst>
                <a:ext uri="{FF2B5EF4-FFF2-40B4-BE49-F238E27FC236}">
                  <a16:creationId xmlns:a16="http://schemas.microsoft.com/office/drawing/2014/main" id="{4A1B3A7F-3BA2-E596-A9C9-AFE64F6E2DA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4;p47">
              <a:extLst>
                <a:ext uri="{FF2B5EF4-FFF2-40B4-BE49-F238E27FC236}">
                  <a16:creationId xmlns:a16="http://schemas.microsoft.com/office/drawing/2014/main" id="{043E121B-8157-A055-6317-13934175AB0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5;p47">
              <a:extLst>
                <a:ext uri="{FF2B5EF4-FFF2-40B4-BE49-F238E27FC236}">
                  <a16:creationId xmlns:a16="http://schemas.microsoft.com/office/drawing/2014/main" id="{1304B235-9C73-9F6C-DF97-1280C1889776}"/>
                </a:ext>
              </a:extLst>
            </p:cNvPr>
            <p:cNvSpPr/>
            <p:nvPr/>
          </p:nvSpPr>
          <p:spPr>
            <a:xfrm>
              <a:off x="8426501" y="5242792"/>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6;p47">
              <a:extLst>
                <a:ext uri="{FF2B5EF4-FFF2-40B4-BE49-F238E27FC236}">
                  <a16:creationId xmlns:a16="http://schemas.microsoft.com/office/drawing/2014/main" id="{75394FA3-5AAA-CEFE-807D-03557E3B2923}"/>
                </a:ext>
              </a:extLst>
            </p:cNvPr>
            <p:cNvSpPr/>
            <p:nvPr/>
          </p:nvSpPr>
          <p:spPr>
            <a:xfrm>
              <a:off x="9415812" y="5242792"/>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3" name="TextBox 2">
            <a:extLst>
              <a:ext uri="{FF2B5EF4-FFF2-40B4-BE49-F238E27FC236}">
                <a16:creationId xmlns:a16="http://schemas.microsoft.com/office/drawing/2014/main" id="{8955A11C-1E73-C063-554C-8A7D1083CB33}"/>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spTree>
    <p:extLst>
      <p:ext uri="{BB962C8B-B14F-4D97-AF65-F5344CB8AC3E}">
        <p14:creationId xmlns:p14="http://schemas.microsoft.com/office/powerpoint/2010/main" val="210727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048257" y="2644170"/>
            <a:ext cx="809548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2. Why we do?</a:t>
            </a: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410691" y="2623691"/>
            <a:ext cx="7370620"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 The 10th grade entrance exam is an </a:t>
            </a:r>
            <a:r>
              <a:rPr lang="en-US" b="1">
                <a:solidFill>
                  <a:srgbClr val="2F5597"/>
                </a:solidFill>
              </a:rPr>
              <a:t>important milestone</a:t>
            </a:r>
          </a:p>
        </p:txBody>
      </p:sp>
      <p:pic>
        <p:nvPicPr>
          <p:cNvPr id="4" name="Graphic 3" descr="Flag1 with solid fill">
            <a:extLst>
              <a:ext uri="{FF2B5EF4-FFF2-40B4-BE49-F238E27FC236}">
                <a16:creationId xmlns:a16="http://schemas.microsoft.com/office/drawing/2014/main" id="{1491ACA5-EC55-A9D2-F5DE-27F4868665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4611370"/>
            <a:ext cx="914400" cy="914400"/>
          </a:xfrm>
          <a:prstGeom prst="rect">
            <a:avLst/>
          </a:prstGeom>
        </p:spPr>
      </p:pic>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1803</Words>
  <Application>Microsoft Office PowerPoint</Application>
  <PresentationFormat>Widescreen</PresentationFormat>
  <Paragraphs>276</Paragraphs>
  <Slides>40</Slides>
  <Notes>22</Notes>
  <HiddenSlides>1</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Arial</vt:lpstr>
      <vt:lpstr>Blackpaper</vt:lpstr>
      <vt:lpstr>Google Sans</vt:lpstr>
      <vt:lpstr>MuseoModerno</vt:lpstr>
      <vt:lpstr>Symbol</vt:lpstr>
      <vt:lpstr>Times New Roman</vt:lpstr>
      <vt:lpstr>VNF-Futura</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Kevin Nitro</cp:lastModifiedBy>
  <cp:revision>378</cp:revision>
  <dcterms:created xsi:type="dcterms:W3CDTF">2022-07-11T04:57:32Z</dcterms:created>
  <dcterms:modified xsi:type="dcterms:W3CDTF">2022-07-13T15:31:32Z</dcterms:modified>
</cp:coreProperties>
</file>